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199E43-7B0B-49AF-8328-BC7E542D3CE4}" type="doc">
      <dgm:prSet loTypeId="urn:microsoft.com/office/officeart/2005/8/layout/radial1" loCatId="relationship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9F9EFE2A-FA73-47D1-A03B-A853A8946CD8}">
      <dgm:prSet phldrT="[Text]"/>
      <dgm:spPr/>
      <dgm:t>
        <a:bodyPr/>
        <a:lstStyle/>
        <a:p>
          <a:r>
            <a:rPr lang="en-GB" b="1" dirty="0" smtClean="0">
              <a:solidFill>
                <a:schemeClr val="accent6">
                  <a:lumMod val="75000"/>
                </a:schemeClr>
              </a:solidFill>
            </a:rPr>
            <a:t>La critique</a:t>
          </a:r>
          <a:endParaRPr lang="en-GB" b="1" dirty="0">
            <a:solidFill>
              <a:schemeClr val="accent6">
                <a:lumMod val="75000"/>
              </a:schemeClr>
            </a:solidFill>
          </a:endParaRPr>
        </a:p>
      </dgm:t>
    </dgm:pt>
    <dgm:pt modelId="{0C969CF8-5C54-45D7-9F13-F543FC47FD77}" type="parTrans" cxnId="{AA2DD7F4-CCE2-46F9-A6A9-32A42809872E}">
      <dgm:prSet/>
      <dgm:spPr/>
      <dgm:t>
        <a:bodyPr/>
        <a:lstStyle/>
        <a:p>
          <a:endParaRPr lang="en-GB"/>
        </a:p>
      </dgm:t>
    </dgm:pt>
    <dgm:pt modelId="{7F45D7B5-2B93-437F-95D0-7A265DC231F7}" type="sibTrans" cxnId="{AA2DD7F4-CCE2-46F9-A6A9-32A42809872E}">
      <dgm:prSet/>
      <dgm:spPr/>
      <dgm:t>
        <a:bodyPr/>
        <a:lstStyle/>
        <a:p>
          <a:endParaRPr lang="en-GB"/>
        </a:p>
      </dgm:t>
    </dgm:pt>
    <dgm:pt modelId="{1553AC1B-ECFF-48AA-AF9B-0007D4E1D86C}">
      <dgm:prSet phldrT="[Text]" custT="1"/>
      <dgm:spPr/>
      <dgm:t>
        <a:bodyPr/>
        <a:lstStyle/>
        <a:p>
          <a:r>
            <a:rPr lang="en-GB" sz="2100" b="1" dirty="0" err="1" smtClean="0">
              <a:solidFill>
                <a:schemeClr val="accent2">
                  <a:lumMod val="75000"/>
                </a:schemeClr>
              </a:solidFill>
            </a:rPr>
            <a:t>Positif</a:t>
          </a:r>
          <a:endParaRPr lang="en-GB" sz="2100" b="1" dirty="0">
            <a:solidFill>
              <a:schemeClr val="accent2">
                <a:lumMod val="75000"/>
              </a:schemeClr>
            </a:solidFill>
          </a:endParaRPr>
        </a:p>
      </dgm:t>
    </dgm:pt>
    <dgm:pt modelId="{5C82436F-6F66-4DAD-9331-973734658506}" type="parTrans" cxnId="{84FECC21-E41F-4A77-BEAC-25E33D94ED24}">
      <dgm:prSet/>
      <dgm:spPr/>
      <dgm:t>
        <a:bodyPr/>
        <a:lstStyle/>
        <a:p>
          <a:endParaRPr lang="en-GB"/>
        </a:p>
      </dgm:t>
    </dgm:pt>
    <dgm:pt modelId="{682E7E5D-31BA-4A75-9C23-D523F3CC7424}" type="sibTrans" cxnId="{84FECC21-E41F-4A77-BEAC-25E33D94ED24}">
      <dgm:prSet/>
      <dgm:spPr/>
      <dgm:t>
        <a:bodyPr/>
        <a:lstStyle/>
        <a:p>
          <a:endParaRPr lang="en-GB"/>
        </a:p>
      </dgm:t>
    </dgm:pt>
    <dgm:pt modelId="{CE4E46DB-C546-44D8-98A5-BAF5080921F5}">
      <dgm:prSet phldrT="[Text]" custT="1"/>
      <dgm:spPr/>
      <dgm:t>
        <a:bodyPr/>
        <a:lstStyle/>
        <a:p>
          <a:pPr algn="ctr"/>
          <a:r>
            <a:rPr lang="en-GB" sz="2100" b="1" dirty="0" smtClean="0">
              <a:solidFill>
                <a:schemeClr val="accent3">
                  <a:lumMod val="75000"/>
                </a:schemeClr>
              </a:solidFill>
            </a:rPr>
            <a:t>Comparer</a:t>
          </a:r>
          <a:endParaRPr lang="en-GB" sz="2100" b="1" dirty="0">
            <a:solidFill>
              <a:schemeClr val="accent3">
                <a:lumMod val="75000"/>
              </a:schemeClr>
            </a:solidFill>
          </a:endParaRPr>
        </a:p>
      </dgm:t>
    </dgm:pt>
    <dgm:pt modelId="{A2B9B9B2-4BD9-44DC-86BA-ECF1FF91EADB}" type="parTrans" cxnId="{DBB913DE-5E2B-47BD-B000-B577C1736CE4}">
      <dgm:prSet/>
      <dgm:spPr/>
      <dgm:t>
        <a:bodyPr/>
        <a:lstStyle/>
        <a:p>
          <a:endParaRPr lang="en-GB"/>
        </a:p>
      </dgm:t>
    </dgm:pt>
    <dgm:pt modelId="{5844D9D4-84D8-4671-AE8F-F7F6F2256FC9}" type="sibTrans" cxnId="{DBB913DE-5E2B-47BD-B000-B577C1736CE4}">
      <dgm:prSet/>
      <dgm:spPr/>
      <dgm:t>
        <a:bodyPr/>
        <a:lstStyle/>
        <a:p>
          <a:endParaRPr lang="en-GB"/>
        </a:p>
      </dgm:t>
    </dgm:pt>
    <dgm:pt modelId="{E11D16F9-0694-42C0-A0C1-03CAC7C7F116}">
      <dgm:prSet phldrT="[Text]" custT="1"/>
      <dgm:spPr/>
      <dgm:t>
        <a:bodyPr/>
        <a:lstStyle/>
        <a:p>
          <a:r>
            <a:rPr lang="en-GB" sz="2100" b="1" dirty="0" err="1" smtClean="0">
              <a:solidFill>
                <a:schemeClr val="accent2">
                  <a:lumMod val="75000"/>
                </a:schemeClr>
              </a:solidFill>
            </a:rPr>
            <a:t>Négatif</a:t>
          </a:r>
          <a:endParaRPr lang="en-GB" sz="2100" b="1" dirty="0">
            <a:solidFill>
              <a:schemeClr val="accent2">
                <a:lumMod val="75000"/>
              </a:schemeClr>
            </a:solidFill>
          </a:endParaRPr>
        </a:p>
      </dgm:t>
    </dgm:pt>
    <dgm:pt modelId="{AA474E29-D4F1-4E7E-A99B-6132FC612377}" type="parTrans" cxnId="{1DFCB185-F1DD-4D8C-B2B5-55814D7AB9AF}">
      <dgm:prSet/>
      <dgm:spPr/>
      <dgm:t>
        <a:bodyPr/>
        <a:lstStyle/>
        <a:p>
          <a:endParaRPr lang="en-GB"/>
        </a:p>
      </dgm:t>
    </dgm:pt>
    <dgm:pt modelId="{2DA0EF4B-E037-41AE-AE8F-F9914DFC7AB9}" type="sibTrans" cxnId="{1DFCB185-F1DD-4D8C-B2B5-55814D7AB9AF}">
      <dgm:prSet/>
      <dgm:spPr/>
      <dgm:t>
        <a:bodyPr/>
        <a:lstStyle/>
        <a:p>
          <a:endParaRPr lang="en-GB"/>
        </a:p>
      </dgm:t>
    </dgm:pt>
    <dgm:pt modelId="{7F7AC13D-1AB5-47EB-81A3-2563885091A3}">
      <dgm:prSet phldrT="[Text]" custT="1"/>
      <dgm:spPr/>
      <dgm:t>
        <a:bodyPr/>
        <a:lstStyle/>
        <a:p>
          <a:r>
            <a:rPr lang="en-GB" sz="1800" b="1" dirty="0" err="1" smtClean="0">
              <a:solidFill>
                <a:schemeClr val="accent3">
                  <a:lumMod val="75000"/>
                </a:schemeClr>
              </a:solidFill>
            </a:rPr>
            <a:t>Mentionner</a:t>
          </a:r>
          <a:r>
            <a:rPr lang="en-GB" sz="1800" b="1" dirty="0" smtClean="0">
              <a:solidFill>
                <a:schemeClr val="accent3">
                  <a:lumMod val="75000"/>
                </a:schemeClr>
              </a:solidFill>
            </a:rPr>
            <a:t> des </a:t>
          </a:r>
          <a:r>
            <a:rPr lang="en-GB" sz="1800" b="1" dirty="0" err="1" smtClean="0">
              <a:solidFill>
                <a:schemeClr val="accent3">
                  <a:lumMod val="75000"/>
                </a:schemeClr>
              </a:solidFill>
            </a:rPr>
            <a:t>éléments</a:t>
          </a:r>
          <a:r>
            <a:rPr lang="en-GB" sz="1800" b="1" dirty="0" smtClean="0">
              <a:solidFill>
                <a:schemeClr val="accent3">
                  <a:lumMod val="75000"/>
                </a:schemeClr>
              </a:solidFill>
            </a:rPr>
            <a:t> du film</a:t>
          </a:r>
          <a:endParaRPr lang="en-GB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AB51E76F-EEB5-46FD-B895-DC33EF521E92}" type="parTrans" cxnId="{D7336AFD-842C-496C-92BE-D4832AB678FB}">
      <dgm:prSet/>
      <dgm:spPr/>
      <dgm:t>
        <a:bodyPr/>
        <a:lstStyle/>
        <a:p>
          <a:endParaRPr lang="en-GB"/>
        </a:p>
      </dgm:t>
    </dgm:pt>
    <dgm:pt modelId="{25997ACE-A771-4422-A39B-DC5EC28E5D7D}" type="sibTrans" cxnId="{D7336AFD-842C-496C-92BE-D4832AB678FB}">
      <dgm:prSet/>
      <dgm:spPr/>
      <dgm:t>
        <a:bodyPr/>
        <a:lstStyle/>
        <a:p>
          <a:endParaRPr lang="en-GB"/>
        </a:p>
      </dgm:t>
    </dgm:pt>
    <dgm:pt modelId="{0CD36475-6434-43D6-9315-88301EE2E7DA}" type="pres">
      <dgm:prSet presAssocID="{DF199E43-7B0B-49AF-8328-BC7E542D3C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792C0ED-C052-48F9-915B-1CDA1AFBB055}" type="pres">
      <dgm:prSet presAssocID="{9F9EFE2A-FA73-47D1-A03B-A853A8946CD8}" presName="centerShape" presStyleLbl="node0" presStyleIdx="0" presStyleCnt="1" custScaleX="121004" custScaleY="130096"/>
      <dgm:spPr/>
      <dgm:t>
        <a:bodyPr/>
        <a:lstStyle/>
        <a:p>
          <a:endParaRPr lang="en-GB"/>
        </a:p>
      </dgm:t>
    </dgm:pt>
    <dgm:pt modelId="{5AA7ADE9-CA2F-4006-B8B8-79D13379166B}" type="pres">
      <dgm:prSet presAssocID="{5C82436F-6F66-4DAD-9331-973734658506}" presName="Name9" presStyleLbl="parChTrans1D2" presStyleIdx="0" presStyleCnt="4" custScaleX="535541" custScaleY="130092"/>
      <dgm:spPr/>
      <dgm:t>
        <a:bodyPr/>
        <a:lstStyle/>
        <a:p>
          <a:endParaRPr lang="en-GB"/>
        </a:p>
      </dgm:t>
    </dgm:pt>
    <dgm:pt modelId="{BE265F64-C0E2-4EEA-B1CF-E4A10A33C3B3}" type="pres">
      <dgm:prSet presAssocID="{5C82436F-6F66-4DAD-9331-973734658506}" presName="connTx" presStyleLbl="parChTrans1D2" presStyleIdx="0" presStyleCnt="4"/>
      <dgm:spPr/>
      <dgm:t>
        <a:bodyPr/>
        <a:lstStyle/>
        <a:p>
          <a:endParaRPr lang="en-GB"/>
        </a:p>
      </dgm:t>
    </dgm:pt>
    <dgm:pt modelId="{0D4711D5-A8AB-4735-AFCA-620936D55487}" type="pres">
      <dgm:prSet presAssocID="{1553AC1B-ECFF-48AA-AF9B-0007D4E1D86C}" presName="node" presStyleLbl="node1" presStyleIdx="0" presStyleCnt="4" custScaleX="121004" custScaleY="1300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F581EC-5F96-4F40-BFF7-02D4CDC20A32}" type="pres">
      <dgm:prSet presAssocID="{A2B9B9B2-4BD9-44DC-86BA-ECF1FF91EADB}" presName="Name9" presStyleLbl="parChTrans1D2" presStyleIdx="1" presStyleCnt="4" custScaleX="2000000" custScaleY="130092"/>
      <dgm:spPr/>
      <dgm:t>
        <a:bodyPr/>
        <a:lstStyle/>
        <a:p>
          <a:endParaRPr lang="en-GB"/>
        </a:p>
      </dgm:t>
    </dgm:pt>
    <dgm:pt modelId="{5013FB78-0444-42EB-8D12-5AA99FBCB6A8}" type="pres">
      <dgm:prSet presAssocID="{A2B9B9B2-4BD9-44DC-86BA-ECF1FF91EADB}" presName="connTx" presStyleLbl="parChTrans1D2" presStyleIdx="1" presStyleCnt="4"/>
      <dgm:spPr/>
      <dgm:t>
        <a:bodyPr/>
        <a:lstStyle/>
        <a:p>
          <a:endParaRPr lang="en-GB"/>
        </a:p>
      </dgm:t>
    </dgm:pt>
    <dgm:pt modelId="{945F542D-2128-4B9E-99A1-8D27C3DFB2B3}" type="pres">
      <dgm:prSet presAssocID="{CE4E46DB-C546-44D8-98A5-BAF5080921F5}" presName="node" presStyleLbl="node1" presStyleIdx="1" presStyleCnt="4" custScaleX="121004" custScaleY="1300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6A8BE0-30C0-4864-83F9-6CE3CD8155A9}" type="pres">
      <dgm:prSet presAssocID="{AA474E29-D4F1-4E7E-A99B-6132FC612377}" presName="Name9" presStyleLbl="parChTrans1D2" presStyleIdx="2" presStyleCnt="4" custScaleX="535541" custScaleY="130092"/>
      <dgm:spPr/>
      <dgm:t>
        <a:bodyPr/>
        <a:lstStyle/>
        <a:p>
          <a:endParaRPr lang="en-GB"/>
        </a:p>
      </dgm:t>
    </dgm:pt>
    <dgm:pt modelId="{3AC7E216-A6DA-42BB-826B-7FE3FE17568B}" type="pres">
      <dgm:prSet presAssocID="{AA474E29-D4F1-4E7E-A99B-6132FC612377}" presName="connTx" presStyleLbl="parChTrans1D2" presStyleIdx="2" presStyleCnt="4"/>
      <dgm:spPr/>
      <dgm:t>
        <a:bodyPr/>
        <a:lstStyle/>
        <a:p>
          <a:endParaRPr lang="en-GB"/>
        </a:p>
      </dgm:t>
    </dgm:pt>
    <dgm:pt modelId="{F41657A5-0738-4323-9C56-9453890C45AC}" type="pres">
      <dgm:prSet presAssocID="{E11D16F9-0694-42C0-A0C1-03CAC7C7F116}" presName="node" presStyleLbl="node1" presStyleIdx="2" presStyleCnt="4" custScaleX="121004" custScaleY="1300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2E4AF4-82AE-444B-996C-D2582018BCA7}" type="pres">
      <dgm:prSet presAssocID="{AB51E76F-EEB5-46FD-B895-DC33EF521E92}" presName="Name9" presStyleLbl="parChTrans1D2" presStyleIdx="3" presStyleCnt="4" custScaleX="2000000" custScaleY="130092"/>
      <dgm:spPr/>
      <dgm:t>
        <a:bodyPr/>
        <a:lstStyle/>
        <a:p>
          <a:endParaRPr lang="en-GB"/>
        </a:p>
      </dgm:t>
    </dgm:pt>
    <dgm:pt modelId="{12A8951D-BDCA-4257-90B8-F51F87716E34}" type="pres">
      <dgm:prSet presAssocID="{AB51E76F-EEB5-46FD-B895-DC33EF521E92}" presName="connTx" presStyleLbl="parChTrans1D2" presStyleIdx="3" presStyleCnt="4"/>
      <dgm:spPr/>
      <dgm:t>
        <a:bodyPr/>
        <a:lstStyle/>
        <a:p>
          <a:endParaRPr lang="en-GB"/>
        </a:p>
      </dgm:t>
    </dgm:pt>
    <dgm:pt modelId="{3D00989E-414F-4F08-B055-062113DE0D69}" type="pres">
      <dgm:prSet presAssocID="{7F7AC13D-1AB5-47EB-81A3-2563885091A3}" presName="node" presStyleLbl="node1" presStyleIdx="3" presStyleCnt="4" custScaleX="121004" custScaleY="1300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02C47F-E740-42CC-B703-3043E202A72A}" type="presOf" srcId="{DF199E43-7B0B-49AF-8328-BC7E542D3CE4}" destId="{0CD36475-6434-43D6-9315-88301EE2E7DA}" srcOrd="0" destOrd="0" presId="urn:microsoft.com/office/officeart/2005/8/layout/radial1"/>
    <dgm:cxn modelId="{59D376C0-803F-45C7-82B5-9BF56E270AA0}" type="presOf" srcId="{5C82436F-6F66-4DAD-9331-973734658506}" destId="{BE265F64-C0E2-4EEA-B1CF-E4A10A33C3B3}" srcOrd="1" destOrd="0" presId="urn:microsoft.com/office/officeart/2005/8/layout/radial1"/>
    <dgm:cxn modelId="{DE25C181-0104-41F2-A6FB-13B4FC8901A8}" type="presOf" srcId="{AB51E76F-EEB5-46FD-B895-DC33EF521E92}" destId="{12A8951D-BDCA-4257-90B8-F51F87716E34}" srcOrd="1" destOrd="0" presId="urn:microsoft.com/office/officeart/2005/8/layout/radial1"/>
    <dgm:cxn modelId="{AA2DD7F4-CCE2-46F9-A6A9-32A42809872E}" srcId="{DF199E43-7B0B-49AF-8328-BC7E542D3CE4}" destId="{9F9EFE2A-FA73-47D1-A03B-A853A8946CD8}" srcOrd="0" destOrd="0" parTransId="{0C969CF8-5C54-45D7-9F13-F543FC47FD77}" sibTransId="{7F45D7B5-2B93-437F-95D0-7A265DC231F7}"/>
    <dgm:cxn modelId="{3281A204-56BB-4EA9-AA19-FA8557C0D6D7}" type="presOf" srcId="{5C82436F-6F66-4DAD-9331-973734658506}" destId="{5AA7ADE9-CA2F-4006-B8B8-79D13379166B}" srcOrd="0" destOrd="0" presId="urn:microsoft.com/office/officeart/2005/8/layout/radial1"/>
    <dgm:cxn modelId="{7459B556-A337-4EAB-926E-75F63316D310}" type="presOf" srcId="{1553AC1B-ECFF-48AA-AF9B-0007D4E1D86C}" destId="{0D4711D5-A8AB-4735-AFCA-620936D55487}" srcOrd="0" destOrd="0" presId="urn:microsoft.com/office/officeart/2005/8/layout/radial1"/>
    <dgm:cxn modelId="{84FECC21-E41F-4A77-BEAC-25E33D94ED24}" srcId="{9F9EFE2A-FA73-47D1-A03B-A853A8946CD8}" destId="{1553AC1B-ECFF-48AA-AF9B-0007D4E1D86C}" srcOrd="0" destOrd="0" parTransId="{5C82436F-6F66-4DAD-9331-973734658506}" sibTransId="{682E7E5D-31BA-4A75-9C23-D523F3CC7424}"/>
    <dgm:cxn modelId="{E5403875-0EE4-4FFB-884E-40E058A57533}" type="presOf" srcId="{AB51E76F-EEB5-46FD-B895-DC33EF521E92}" destId="{FC2E4AF4-82AE-444B-996C-D2582018BCA7}" srcOrd="0" destOrd="0" presId="urn:microsoft.com/office/officeart/2005/8/layout/radial1"/>
    <dgm:cxn modelId="{488AEBAB-3D1F-4955-B74D-1863EB6DF4DF}" type="presOf" srcId="{E11D16F9-0694-42C0-A0C1-03CAC7C7F116}" destId="{F41657A5-0738-4323-9C56-9453890C45AC}" srcOrd="0" destOrd="0" presId="urn:microsoft.com/office/officeart/2005/8/layout/radial1"/>
    <dgm:cxn modelId="{094FDF5F-9DBC-4B24-A7E4-474CD8E2521D}" type="presOf" srcId="{AA474E29-D4F1-4E7E-A99B-6132FC612377}" destId="{DF6A8BE0-30C0-4864-83F9-6CE3CD8155A9}" srcOrd="0" destOrd="0" presId="urn:microsoft.com/office/officeart/2005/8/layout/radial1"/>
    <dgm:cxn modelId="{2FEF781C-BF73-48E6-8BFD-203D8483711F}" type="presOf" srcId="{A2B9B9B2-4BD9-44DC-86BA-ECF1FF91EADB}" destId="{87F581EC-5F96-4F40-BFF7-02D4CDC20A32}" srcOrd="0" destOrd="0" presId="urn:microsoft.com/office/officeart/2005/8/layout/radial1"/>
    <dgm:cxn modelId="{7E841A01-EB75-4630-B6AB-6C95FD90237A}" type="presOf" srcId="{7F7AC13D-1AB5-47EB-81A3-2563885091A3}" destId="{3D00989E-414F-4F08-B055-062113DE0D69}" srcOrd="0" destOrd="0" presId="urn:microsoft.com/office/officeart/2005/8/layout/radial1"/>
    <dgm:cxn modelId="{AD14DC36-4435-4A05-94F6-8C5E799B680A}" type="presOf" srcId="{AA474E29-D4F1-4E7E-A99B-6132FC612377}" destId="{3AC7E216-A6DA-42BB-826B-7FE3FE17568B}" srcOrd="1" destOrd="0" presId="urn:microsoft.com/office/officeart/2005/8/layout/radial1"/>
    <dgm:cxn modelId="{D7336AFD-842C-496C-92BE-D4832AB678FB}" srcId="{9F9EFE2A-FA73-47D1-A03B-A853A8946CD8}" destId="{7F7AC13D-1AB5-47EB-81A3-2563885091A3}" srcOrd="3" destOrd="0" parTransId="{AB51E76F-EEB5-46FD-B895-DC33EF521E92}" sibTransId="{25997ACE-A771-4422-A39B-DC5EC28E5D7D}"/>
    <dgm:cxn modelId="{65C93996-BFCC-46B7-8EF2-6A3282B02AAE}" type="presOf" srcId="{9F9EFE2A-FA73-47D1-A03B-A853A8946CD8}" destId="{6792C0ED-C052-48F9-915B-1CDA1AFBB055}" srcOrd="0" destOrd="0" presId="urn:microsoft.com/office/officeart/2005/8/layout/radial1"/>
    <dgm:cxn modelId="{DBB913DE-5E2B-47BD-B000-B577C1736CE4}" srcId="{9F9EFE2A-FA73-47D1-A03B-A853A8946CD8}" destId="{CE4E46DB-C546-44D8-98A5-BAF5080921F5}" srcOrd="1" destOrd="0" parTransId="{A2B9B9B2-4BD9-44DC-86BA-ECF1FF91EADB}" sibTransId="{5844D9D4-84D8-4671-AE8F-F7F6F2256FC9}"/>
    <dgm:cxn modelId="{2F4B1619-E1D6-480F-B0BB-E14AF4AB351D}" type="presOf" srcId="{CE4E46DB-C546-44D8-98A5-BAF5080921F5}" destId="{945F542D-2128-4B9E-99A1-8D27C3DFB2B3}" srcOrd="0" destOrd="0" presId="urn:microsoft.com/office/officeart/2005/8/layout/radial1"/>
    <dgm:cxn modelId="{1DFCB185-F1DD-4D8C-B2B5-55814D7AB9AF}" srcId="{9F9EFE2A-FA73-47D1-A03B-A853A8946CD8}" destId="{E11D16F9-0694-42C0-A0C1-03CAC7C7F116}" srcOrd="2" destOrd="0" parTransId="{AA474E29-D4F1-4E7E-A99B-6132FC612377}" sibTransId="{2DA0EF4B-E037-41AE-AE8F-F9914DFC7AB9}"/>
    <dgm:cxn modelId="{4F6AF303-B9B5-4934-AA0A-63E49634C523}" type="presOf" srcId="{A2B9B9B2-4BD9-44DC-86BA-ECF1FF91EADB}" destId="{5013FB78-0444-42EB-8D12-5AA99FBCB6A8}" srcOrd="1" destOrd="0" presId="urn:microsoft.com/office/officeart/2005/8/layout/radial1"/>
    <dgm:cxn modelId="{2070A779-120E-4704-989F-7E039C7F2984}" type="presParOf" srcId="{0CD36475-6434-43D6-9315-88301EE2E7DA}" destId="{6792C0ED-C052-48F9-915B-1CDA1AFBB055}" srcOrd="0" destOrd="0" presId="urn:microsoft.com/office/officeart/2005/8/layout/radial1"/>
    <dgm:cxn modelId="{2EA90CAC-32EA-499B-8FBE-3CEBA655EAED}" type="presParOf" srcId="{0CD36475-6434-43D6-9315-88301EE2E7DA}" destId="{5AA7ADE9-CA2F-4006-B8B8-79D13379166B}" srcOrd="1" destOrd="0" presId="urn:microsoft.com/office/officeart/2005/8/layout/radial1"/>
    <dgm:cxn modelId="{E5A1BBFF-CA9C-4FEE-8153-0CEF95912912}" type="presParOf" srcId="{5AA7ADE9-CA2F-4006-B8B8-79D13379166B}" destId="{BE265F64-C0E2-4EEA-B1CF-E4A10A33C3B3}" srcOrd="0" destOrd="0" presId="urn:microsoft.com/office/officeart/2005/8/layout/radial1"/>
    <dgm:cxn modelId="{74BD1C1B-05F8-48E4-BE24-B3A95C93473E}" type="presParOf" srcId="{0CD36475-6434-43D6-9315-88301EE2E7DA}" destId="{0D4711D5-A8AB-4735-AFCA-620936D55487}" srcOrd="2" destOrd="0" presId="urn:microsoft.com/office/officeart/2005/8/layout/radial1"/>
    <dgm:cxn modelId="{0DE12686-6C0C-478D-B995-0B13A13FD6D1}" type="presParOf" srcId="{0CD36475-6434-43D6-9315-88301EE2E7DA}" destId="{87F581EC-5F96-4F40-BFF7-02D4CDC20A32}" srcOrd="3" destOrd="0" presId="urn:microsoft.com/office/officeart/2005/8/layout/radial1"/>
    <dgm:cxn modelId="{A8245662-8D4B-4ECC-A72C-2B3454EDE869}" type="presParOf" srcId="{87F581EC-5F96-4F40-BFF7-02D4CDC20A32}" destId="{5013FB78-0444-42EB-8D12-5AA99FBCB6A8}" srcOrd="0" destOrd="0" presId="urn:microsoft.com/office/officeart/2005/8/layout/radial1"/>
    <dgm:cxn modelId="{FBF5EB58-1BAE-4B27-83E2-263E13240884}" type="presParOf" srcId="{0CD36475-6434-43D6-9315-88301EE2E7DA}" destId="{945F542D-2128-4B9E-99A1-8D27C3DFB2B3}" srcOrd="4" destOrd="0" presId="urn:microsoft.com/office/officeart/2005/8/layout/radial1"/>
    <dgm:cxn modelId="{3F99B9E2-BB50-4D09-BFF9-F2DA0DEC2765}" type="presParOf" srcId="{0CD36475-6434-43D6-9315-88301EE2E7DA}" destId="{DF6A8BE0-30C0-4864-83F9-6CE3CD8155A9}" srcOrd="5" destOrd="0" presId="urn:microsoft.com/office/officeart/2005/8/layout/radial1"/>
    <dgm:cxn modelId="{9C33C05F-4E70-4873-B9EB-E4AE5A6A0B7A}" type="presParOf" srcId="{DF6A8BE0-30C0-4864-83F9-6CE3CD8155A9}" destId="{3AC7E216-A6DA-42BB-826B-7FE3FE17568B}" srcOrd="0" destOrd="0" presId="urn:microsoft.com/office/officeart/2005/8/layout/radial1"/>
    <dgm:cxn modelId="{45259990-22BB-4B95-9105-8FEA6B3A1F90}" type="presParOf" srcId="{0CD36475-6434-43D6-9315-88301EE2E7DA}" destId="{F41657A5-0738-4323-9C56-9453890C45AC}" srcOrd="6" destOrd="0" presId="urn:microsoft.com/office/officeart/2005/8/layout/radial1"/>
    <dgm:cxn modelId="{503A0B1C-17E7-4150-91DC-8ECAF0EBCDE8}" type="presParOf" srcId="{0CD36475-6434-43D6-9315-88301EE2E7DA}" destId="{FC2E4AF4-82AE-444B-996C-D2582018BCA7}" srcOrd="7" destOrd="0" presId="urn:microsoft.com/office/officeart/2005/8/layout/radial1"/>
    <dgm:cxn modelId="{B220465A-F243-443A-B3F7-AA33B9200EFD}" type="presParOf" srcId="{FC2E4AF4-82AE-444B-996C-D2582018BCA7}" destId="{12A8951D-BDCA-4257-90B8-F51F87716E34}" srcOrd="0" destOrd="0" presId="urn:microsoft.com/office/officeart/2005/8/layout/radial1"/>
    <dgm:cxn modelId="{4D6FC669-8AD2-48A9-8F0F-E38A43B08C23}" type="presParOf" srcId="{0CD36475-6434-43D6-9315-88301EE2E7DA}" destId="{3D00989E-414F-4F08-B055-062113DE0D6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2C0ED-C052-48F9-915B-1CDA1AFBB055}">
      <dsp:nvSpPr>
        <dsp:cNvPr id="0" name=""/>
        <dsp:cNvSpPr/>
      </dsp:nvSpPr>
      <dsp:spPr>
        <a:xfrm>
          <a:off x="2725722" y="1650496"/>
          <a:ext cx="1713771" cy="1842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chemeClr val="accent6">
                  <a:lumMod val="75000"/>
                </a:schemeClr>
              </a:solidFill>
            </a:rPr>
            <a:t>La critique</a:t>
          </a:r>
          <a:endParaRPr lang="en-GB" sz="28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976698" y="1920330"/>
        <a:ext cx="1211819" cy="1302873"/>
      </dsp:txXfrm>
    </dsp:sp>
    <dsp:sp modelId="{5AA7ADE9-CA2F-4006-B8B8-79D13379166B}">
      <dsp:nvSpPr>
        <dsp:cNvPr id="0" name=""/>
        <dsp:cNvSpPr/>
      </dsp:nvSpPr>
      <dsp:spPr>
        <a:xfrm rot="16200000">
          <a:off x="3582217" y="1632316"/>
          <a:ext cx="782" cy="35579"/>
        </a:xfrm>
        <a:custGeom>
          <a:avLst/>
          <a:gdLst/>
          <a:ahLst/>
          <a:cxnLst/>
          <a:rect l="0" t="0" r="0" b="0"/>
          <a:pathLst>
            <a:path>
              <a:moveTo>
                <a:pt x="0" y="17789"/>
              </a:moveTo>
              <a:lnTo>
                <a:pt x="782" y="1778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82503" y="1650080"/>
        <a:ext cx="209" cy="50"/>
      </dsp:txXfrm>
    </dsp:sp>
    <dsp:sp modelId="{0D4711D5-A8AB-4735-AFCA-620936D55487}">
      <dsp:nvSpPr>
        <dsp:cNvPr id="0" name=""/>
        <dsp:cNvSpPr/>
      </dsp:nvSpPr>
      <dsp:spPr>
        <a:xfrm>
          <a:off x="2725722" y="-192826"/>
          <a:ext cx="1713771" cy="1842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err="1" smtClean="0">
              <a:solidFill>
                <a:schemeClr val="accent2">
                  <a:lumMod val="75000"/>
                </a:schemeClr>
              </a:solidFill>
            </a:rPr>
            <a:t>Positif</a:t>
          </a:r>
          <a:endParaRPr lang="en-GB" sz="21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976698" y="77008"/>
        <a:ext cx="1211819" cy="1302873"/>
      </dsp:txXfrm>
    </dsp:sp>
    <dsp:sp modelId="{87F581EC-5F96-4F40-BFF7-02D4CDC20A32}">
      <dsp:nvSpPr>
        <dsp:cNvPr id="0" name=""/>
        <dsp:cNvSpPr/>
      </dsp:nvSpPr>
      <dsp:spPr>
        <a:xfrm>
          <a:off x="4439494" y="2553977"/>
          <a:ext cx="129551" cy="35579"/>
        </a:xfrm>
        <a:custGeom>
          <a:avLst/>
          <a:gdLst/>
          <a:ahLst/>
          <a:cxnLst/>
          <a:rect l="0" t="0" r="0" b="0"/>
          <a:pathLst>
            <a:path>
              <a:moveTo>
                <a:pt x="0" y="17789"/>
              </a:moveTo>
              <a:lnTo>
                <a:pt x="129551" y="1778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439494" y="2567554"/>
        <a:ext cx="129551" cy="8426"/>
      </dsp:txXfrm>
    </dsp:sp>
    <dsp:sp modelId="{945F542D-2128-4B9E-99A1-8D27C3DFB2B3}">
      <dsp:nvSpPr>
        <dsp:cNvPr id="0" name=""/>
        <dsp:cNvSpPr/>
      </dsp:nvSpPr>
      <dsp:spPr>
        <a:xfrm>
          <a:off x="4569046" y="1650496"/>
          <a:ext cx="1713771" cy="1842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solidFill>
                <a:schemeClr val="accent3">
                  <a:lumMod val="75000"/>
                </a:schemeClr>
              </a:solidFill>
            </a:rPr>
            <a:t>Comparer</a:t>
          </a:r>
          <a:endParaRPr lang="en-GB" sz="21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4820022" y="1920330"/>
        <a:ext cx="1211819" cy="1302873"/>
      </dsp:txXfrm>
    </dsp:sp>
    <dsp:sp modelId="{DF6A8BE0-30C0-4864-83F9-6CE3CD8155A9}">
      <dsp:nvSpPr>
        <dsp:cNvPr id="0" name=""/>
        <dsp:cNvSpPr/>
      </dsp:nvSpPr>
      <dsp:spPr>
        <a:xfrm rot="5400000">
          <a:off x="3582217" y="3475639"/>
          <a:ext cx="782" cy="35579"/>
        </a:xfrm>
        <a:custGeom>
          <a:avLst/>
          <a:gdLst/>
          <a:ahLst/>
          <a:cxnLst/>
          <a:rect l="0" t="0" r="0" b="0"/>
          <a:pathLst>
            <a:path>
              <a:moveTo>
                <a:pt x="0" y="17789"/>
              </a:moveTo>
              <a:lnTo>
                <a:pt x="782" y="1778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82503" y="3493403"/>
        <a:ext cx="209" cy="50"/>
      </dsp:txXfrm>
    </dsp:sp>
    <dsp:sp modelId="{F41657A5-0738-4323-9C56-9453890C45AC}">
      <dsp:nvSpPr>
        <dsp:cNvPr id="0" name=""/>
        <dsp:cNvSpPr/>
      </dsp:nvSpPr>
      <dsp:spPr>
        <a:xfrm>
          <a:off x="2725722" y="3493820"/>
          <a:ext cx="1713771" cy="1842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err="1" smtClean="0">
              <a:solidFill>
                <a:schemeClr val="accent2">
                  <a:lumMod val="75000"/>
                </a:schemeClr>
              </a:solidFill>
            </a:rPr>
            <a:t>Négatif</a:t>
          </a:r>
          <a:endParaRPr lang="en-GB" sz="21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976698" y="3763654"/>
        <a:ext cx="1211819" cy="1302873"/>
      </dsp:txXfrm>
    </dsp:sp>
    <dsp:sp modelId="{FC2E4AF4-82AE-444B-996C-D2582018BCA7}">
      <dsp:nvSpPr>
        <dsp:cNvPr id="0" name=""/>
        <dsp:cNvSpPr/>
      </dsp:nvSpPr>
      <dsp:spPr>
        <a:xfrm rot="10800000">
          <a:off x="2596170" y="2553977"/>
          <a:ext cx="129551" cy="35579"/>
        </a:xfrm>
        <a:custGeom>
          <a:avLst/>
          <a:gdLst/>
          <a:ahLst/>
          <a:cxnLst/>
          <a:rect l="0" t="0" r="0" b="0"/>
          <a:pathLst>
            <a:path>
              <a:moveTo>
                <a:pt x="0" y="17789"/>
              </a:moveTo>
              <a:lnTo>
                <a:pt x="129551" y="1778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596170" y="2567554"/>
        <a:ext cx="129551" cy="8426"/>
      </dsp:txXfrm>
    </dsp:sp>
    <dsp:sp modelId="{3D00989E-414F-4F08-B055-062113DE0D69}">
      <dsp:nvSpPr>
        <dsp:cNvPr id="0" name=""/>
        <dsp:cNvSpPr/>
      </dsp:nvSpPr>
      <dsp:spPr>
        <a:xfrm>
          <a:off x="882398" y="1650496"/>
          <a:ext cx="1713771" cy="1842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chemeClr val="accent3">
                  <a:lumMod val="75000"/>
                </a:schemeClr>
              </a:solidFill>
            </a:rPr>
            <a:t>Mentionner</a:t>
          </a:r>
          <a:r>
            <a:rPr lang="en-GB" sz="1800" b="1" kern="1200" dirty="0" smtClean="0">
              <a:solidFill>
                <a:schemeClr val="accent3">
                  <a:lumMod val="75000"/>
                </a:schemeClr>
              </a:solidFill>
            </a:rPr>
            <a:t> des </a:t>
          </a:r>
          <a:r>
            <a:rPr lang="en-GB" sz="1800" b="1" kern="1200" dirty="0" err="1" smtClean="0">
              <a:solidFill>
                <a:schemeClr val="accent3">
                  <a:lumMod val="75000"/>
                </a:schemeClr>
              </a:solidFill>
            </a:rPr>
            <a:t>éléments</a:t>
          </a:r>
          <a:r>
            <a:rPr lang="en-GB" sz="1800" b="1" kern="1200" dirty="0" smtClean="0">
              <a:solidFill>
                <a:schemeClr val="accent3">
                  <a:lumMod val="75000"/>
                </a:schemeClr>
              </a:solidFill>
            </a:rPr>
            <a:t> du film</a:t>
          </a:r>
          <a:endParaRPr lang="en-GB" sz="1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133374" y="1920330"/>
        <a:ext cx="1211819" cy="1302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A15A3-1CC1-4DE0-A20A-5A7422335FB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94F7F-0D84-4908-8702-23BDB1EF47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88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3B8DF-44E0-4FA6-A721-6DD6860E8EA5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52301-3FE2-401B-B1EA-140269EE13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ritique%20n&#233;gative%20Twilight.MP3" TargetMode="External"/><Relationship Id="rId2" Type="http://schemas.openxmlformats.org/officeDocument/2006/relationships/hyperlink" Target="Critique%20positive%20Twilight.MP3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469917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Vendredi</a:t>
            </a:r>
            <a:r>
              <a:rPr lang="en-GB" sz="4000" dirty="0" smtClean="0"/>
              <a:t> </a:t>
            </a:r>
            <a:r>
              <a:rPr lang="en-GB" sz="4000" dirty="0" err="1" smtClean="0"/>
              <a:t>trente</a:t>
            </a:r>
            <a:r>
              <a:rPr lang="en-GB" sz="4000" dirty="0" smtClean="0"/>
              <a:t> mars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428604"/>
            <a:ext cx="8501122" cy="2786082"/>
          </a:xfrm>
        </p:spPr>
        <p:txBody>
          <a:bodyPr>
            <a:noAutofit/>
          </a:bodyPr>
          <a:lstStyle/>
          <a:p>
            <a:r>
              <a:rPr lang="en-GB" sz="2800" u="heavy" dirty="0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Titre</a:t>
            </a:r>
            <a:r>
              <a:rPr lang="en-GB" sz="2800" dirty="0" smtClean="0">
                <a:solidFill>
                  <a:schemeClr val="tx1"/>
                </a:solidFill>
              </a:rPr>
              <a:t>: 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Les critiques de films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2800" u="heavy" dirty="0" err="1" smtClean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Objectifs</a:t>
            </a:r>
            <a:r>
              <a:rPr lang="en-GB" sz="2800" dirty="0" smtClean="0">
                <a:solidFill>
                  <a:schemeClr val="tx1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chemeClr val="tx1"/>
                </a:solidFill>
              </a:rPr>
              <a:t>On </a:t>
            </a:r>
            <a:r>
              <a:rPr lang="en-GB" sz="2800" dirty="0" err="1" smtClean="0">
                <a:solidFill>
                  <a:schemeClr val="tx1"/>
                </a:solidFill>
              </a:rPr>
              <a:t>écoute</a:t>
            </a:r>
            <a:r>
              <a:rPr lang="en-GB" sz="2800" dirty="0" smtClean="0">
                <a:solidFill>
                  <a:schemeClr val="tx1"/>
                </a:solidFill>
              </a:rPr>
              <a:t> des critiques de films 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chemeClr val="tx1"/>
                </a:solidFill>
              </a:rPr>
              <a:t>On </a:t>
            </a:r>
            <a:r>
              <a:rPr lang="en-GB" sz="2800" dirty="0" err="1" smtClean="0">
                <a:solidFill>
                  <a:schemeClr val="tx1"/>
                </a:solidFill>
              </a:rPr>
              <a:t>prépare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une</a:t>
            </a:r>
            <a:r>
              <a:rPr lang="en-GB" sz="2800" dirty="0" smtClean="0">
                <a:solidFill>
                  <a:schemeClr val="tx1"/>
                </a:solidFill>
              </a:rPr>
              <a:t> critique </a:t>
            </a:r>
            <a:r>
              <a:rPr lang="en-GB" sz="2800" dirty="0" err="1" smtClean="0">
                <a:solidFill>
                  <a:schemeClr val="tx1"/>
                </a:solidFill>
              </a:rPr>
              <a:t>sur</a:t>
            </a:r>
            <a:r>
              <a:rPr lang="en-GB" sz="2800" dirty="0" smtClean="0">
                <a:solidFill>
                  <a:schemeClr val="tx1"/>
                </a:solidFill>
              </a:rPr>
              <a:t> un film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0100" y="4286256"/>
            <a:ext cx="7143800" cy="769441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err="1" smtClean="0">
                <a:solidFill>
                  <a:schemeClr val="tx2">
                    <a:lumMod val="75000"/>
                  </a:schemeClr>
                </a:solidFill>
              </a:rPr>
              <a:t>Retrouve</a:t>
            </a:r>
            <a:r>
              <a:rPr lang="en-GB" sz="4400" dirty="0" smtClean="0">
                <a:solidFill>
                  <a:schemeClr val="tx2">
                    <a:lumMod val="75000"/>
                  </a:schemeClr>
                </a:solidFill>
              </a:rPr>
              <a:t> le film </a:t>
            </a:r>
            <a:r>
              <a:rPr lang="en-GB" sz="4400" dirty="0" err="1" smtClean="0">
                <a:solidFill>
                  <a:schemeClr val="tx2">
                    <a:lumMod val="75000"/>
                  </a:schemeClr>
                </a:solidFill>
              </a:rPr>
              <a:t>dans</a:t>
            </a:r>
            <a:r>
              <a:rPr lang="en-GB" sz="44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GB" sz="4400" dirty="0" err="1" smtClean="0">
                <a:solidFill>
                  <a:schemeClr val="tx2">
                    <a:lumMod val="75000"/>
                  </a:schemeClr>
                </a:solidFill>
              </a:rPr>
              <a:t>classe</a:t>
            </a:r>
            <a:endParaRPr lang="en-GB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32" y="5789647"/>
            <a:ext cx="9144000" cy="407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dirty="0" smtClean="0">
                <a:latin typeface="Comic Sans MS" pitchFamily="66" charset="0"/>
              </a:rPr>
              <a:t>3 </a:t>
            </a:r>
            <a:r>
              <a:rPr lang="es-ES" sz="2400" dirty="0">
                <a:latin typeface="Comic Sans MS" pitchFamily="66" charset="0"/>
              </a:rPr>
              <a:t>minutes</a:t>
            </a:r>
          </a:p>
        </p:txBody>
      </p: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32" y="5786454"/>
            <a:ext cx="9144000" cy="398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dirty="0" smtClean="0">
                <a:latin typeface="Comic Sans MS" pitchFamily="66" charset="0"/>
              </a:rPr>
              <a:t>3 </a:t>
            </a:r>
            <a:r>
              <a:rPr lang="es-ES" sz="2400" dirty="0">
                <a:latin typeface="Comic Sans MS" pitchFamily="66" charset="0"/>
              </a:rPr>
              <a:t>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18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" grpId="0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78581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00B050"/>
                </a:solidFill>
              </a:rPr>
              <a:t>On </a:t>
            </a:r>
            <a:r>
              <a:rPr lang="en-GB" sz="3200" b="1" dirty="0" err="1" smtClean="0">
                <a:solidFill>
                  <a:srgbClr val="00B050"/>
                </a:solidFill>
              </a:rPr>
              <a:t>écoute</a:t>
            </a:r>
            <a:r>
              <a:rPr lang="en-GB" sz="3200" b="1" dirty="0" smtClean="0">
                <a:solidFill>
                  <a:srgbClr val="00B050"/>
                </a:solidFill>
              </a:rPr>
              <a:t> les critiques et on </a:t>
            </a:r>
            <a:r>
              <a:rPr lang="en-GB" sz="3200" b="1" dirty="0" err="1" smtClean="0">
                <a:solidFill>
                  <a:srgbClr val="00B050"/>
                </a:solidFill>
              </a:rPr>
              <a:t>répond</a:t>
            </a:r>
            <a:r>
              <a:rPr lang="en-GB" sz="3200" b="1" dirty="0" smtClean="0">
                <a:solidFill>
                  <a:srgbClr val="00B050"/>
                </a:solidFill>
              </a:rPr>
              <a:t> aux questions</a:t>
            </a:r>
            <a:endParaRPr lang="en-GB" sz="3200" b="1" dirty="0">
              <a:solidFill>
                <a:srgbClr val="00B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14281" y="571480"/>
            <a:ext cx="4525929" cy="7421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dirty="0" smtClean="0">
                <a:hlinkClick r:id="rId2" action="ppaction://hlinkfile"/>
              </a:rPr>
              <a:t>UNE CRITIQUE POSITIVE DE TWILIGHT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535782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Why did I like Twilight?</a:t>
            </a:r>
          </a:p>
          <a:p>
            <a:endParaRPr lang="en-GB" dirty="0" smtClean="0"/>
          </a:p>
          <a:p>
            <a:r>
              <a:rPr lang="en-GB" dirty="0" smtClean="0"/>
              <a:t>What do I think about Bella and Edward’s couple?</a:t>
            </a:r>
          </a:p>
          <a:p>
            <a:endParaRPr lang="en-GB" dirty="0" smtClean="0"/>
          </a:p>
          <a:p>
            <a:r>
              <a:rPr lang="en-GB" dirty="0" smtClean="0"/>
              <a:t>What I am waiting for to give my final opinion?</a:t>
            </a:r>
          </a:p>
          <a:p>
            <a:endParaRPr lang="en-GB" dirty="0" smtClean="0"/>
          </a:p>
          <a:p>
            <a:r>
              <a:rPr lang="en-GB" dirty="0" smtClean="0"/>
              <a:t>How do I find the special effects?</a:t>
            </a:r>
          </a:p>
          <a:p>
            <a:endParaRPr lang="en-GB" dirty="0" smtClean="0"/>
          </a:p>
          <a:p>
            <a:r>
              <a:rPr lang="en-GB" dirty="0" smtClean="0"/>
              <a:t>What do I prefer: watching the film in a cinema or at home?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402011" y="571480"/>
            <a:ext cx="4527707" cy="7421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dirty="0" smtClean="0">
                <a:hlinkClick r:id="rId3" action="ppaction://hlinkfile"/>
              </a:rPr>
              <a:t>UNE CRITIQUE NÉGATIVE DE TWILIGHT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5357826"/>
          </a:xfrm>
        </p:spPr>
        <p:txBody>
          <a:bodyPr>
            <a:normAutofit/>
          </a:bodyPr>
          <a:lstStyle/>
          <a:p>
            <a:r>
              <a:rPr lang="en-GB" sz="2200" dirty="0" smtClean="0"/>
              <a:t>What did I think about the film (4 elements)?</a:t>
            </a:r>
          </a:p>
          <a:p>
            <a:endParaRPr lang="en-GB" sz="2200" dirty="0" smtClean="0"/>
          </a:p>
          <a:p>
            <a:r>
              <a:rPr lang="en-GB" sz="2200" dirty="0" smtClean="0"/>
              <a:t>What do I think about Robert </a:t>
            </a:r>
            <a:r>
              <a:rPr lang="en-GB" sz="2200" dirty="0" err="1" smtClean="0"/>
              <a:t>Pattinson</a:t>
            </a:r>
            <a:r>
              <a:rPr lang="en-GB" sz="2200" dirty="0" smtClean="0"/>
              <a:t>?</a:t>
            </a:r>
          </a:p>
          <a:p>
            <a:endParaRPr lang="en-GB" sz="2200" dirty="0" smtClean="0"/>
          </a:p>
          <a:p>
            <a:r>
              <a:rPr lang="en-GB" sz="2200" dirty="0" smtClean="0"/>
              <a:t>Do I prefer the book or the film? Why?</a:t>
            </a:r>
          </a:p>
          <a:p>
            <a:endParaRPr lang="en-GB" sz="2200" dirty="0" smtClean="0"/>
          </a:p>
          <a:p>
            <a:r>
              <a:rPr lang="en-GB" sz="2200" dirty="0" smtClean="0"/>
              <a:t>Why am I disappointed?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27984" y="5445224"/>
            <a:ext cx="4680520" cy="138499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u="heavy" dirty="0" err="1">
                <a:uFill>
                  <a:solidFill>
                    <a:srgbClr val="00B050"/>
                  </a:solidFill>
                </a:uFill>
              </a:rPr>
              <a:t>Objectifs</a:t>
            </a:r>
            <a:r>
              <a:rPr lang="en-GB" sz="2800" dirty="0"/>
              <a:t>: </a:t>
            </a:r>
          </a:p>
          <a:p>
            <a:pPr>
              <a:buFontTx/>
              <a:buChar char="-"/>
            </a:pPr>
            <a:r>
              <a:rPr lang="en-GB" sz="2800" dirty="0"/>
              <a:t>On </a:t>
            </a:r>
            <a:r>
              <a:rPr lang="en-GB" sz="2800" dirty="0" err="1"/>
              <a:t>écoute</a:t>
            </a:r>
            <a:r>
              <a:rPr lang="en-GB" sz="2800" dirty="0"/>
              <a:t> des critiques de films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623731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sym typeface="Wingdings"/>
              </a:rPr>
              <a:t>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Comment </a:t>
            </a:r>
            <a:r>
              <a:rPr lang="en-GB" b="1" dirty="0" err="1" smtClean="0">
                <a:solidFill>
                  <a:srgbClr val="00B050"/>
                </a:solidFill>
              </a:rPr>
              <a:t>critiquer</a:t>
            </a:r>
            <a:r>
              <a:rPr lang="en-GB" b="1" dirty="0" smtClean="0">
                <a:solidFill>
                  <a:srgbClr val="00B050"/>
                </a:solidFill>
              </a:rPr>
              <a:t> un film ?</a:t>
            </a:r>
            <a:endParaRPr lang="en-GB" b="1" dirty="0">
              <a:solidFill>
                <a:srgbClr val="00B05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989392" y="785795"/>
          <a:ext cx="7165217" cy="514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32" y="6289713"/>
            <a:ext cx="9144000" cy="407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dirty="0" smtClean="0">
                <a:latin typeface="Comic Sans MS" pitchFamily="66" charset="0"/>
              </a:rPr>
              <a:t>7 </a:t>
            </a:r>
            <a:r>
              <a:rPr lang="es-ES" sz="2400" dirty="0">
                <a:latin typeface="Comic Sans MS" pitchFamily="66" charset="0"/>
              </a:rPr>
              <a:t>minutes</a:t>
            </a: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32" y="6286520"/>
            <a:ext cx="9144000" cy="398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dirty="0">
                <a:latin typeface="Comic Sans MS" pitchFamily="66" charset="0"/>
              </a:rPr>
              <a:t>7</a:t>
            </a:r>
            <a:r>
              <a:rPr lang="es-ES" sz="2400" dirty="0" smtClean="0">
                <a:latin typeface="Comic Sans MS" pitchFamily="66" charset="0"/>
              </a:rPr>
              <a:t> </a:t>
            </a:r>
            <a:r>
              <a:rPr lang="es-ES" sz="2400" dirty="0">
                <a:latin typeface="Comic Sans MS" pitchFamily="66" charset="0"/>
              </a:rPr>
              <a:t>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4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On </a:t>
            </a:r>
            <a:r>
              <a:rPr lang="en-GB" b="1" dirty="0" err="1" smtClean="0">
                <a:solidFill>
                  <a:srgbClr val="00B050"/>
                </a:solidFill>
              </a:rPr>
              <a:t>présente</a:t>
            </a:r>
            <a:r>
              <a:rPr lang="en-GB" b="1" dirty="0" smtClean="0">
                <a:solidFill>
                  <a:srgbClr val="00B050"/>
                </a:solidFill>
              </a:rPr>
              <a:t> et on critique un film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898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 err="1" smtClean="0">
                <a:solidFill>
                  <a:srgbClr val="FF0000"/>
                </a:solidFill>
              </a:rPr>
              <a:t>Choisis</a:t>
            </a:r>
            <a:r>
              <a:rPr lang="en-GB" dirty="0" smtClean="0">
                <a:solidFill>
                  <a:srgbClr val="FF0000"/>
                </a:solidFill>
              </a:rPr>
              <a:t> un film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>
                <a:solidFill>
                  <a:srgbClr val="0070C0"/>
                </a:solidFill>
              </a:rPr>
              <a:t>Présente</a:t>
            </a:r>
            <a:r>
              <a:rPr lang="en-GB" dirty="0" smtClean="0">
                <a:solidFill>
                  <a:srgbClr val="0070C0"/>
                </a:solidFill>
              </a:rPr>
              <a:t> le film en </a:t>
            </a:r>
            <a:r>
              <a:rPr lang="en-GB" dirty="0" err="1" smtClean="0">
                <a:solidFill>
                  <a:srgbClr val="0070C0"/>
                </a:solidFill>
              </a:rPr>
              <a:t>utilisant</a:t>
            </a:r>
            <a:r>
              <a:rPr lang="en-GB" dirty="0" smtClean="0">
                <a:solidFill>
                  <a:srgbClr val="0070C0"/>
                </a:solidFill>
              </a:rPr>
              <a:t> les </a:t>
            </a:r>
            <a:r>
              <a:rPr lang="en-GB" dirty="0" err="1" smtClean="0">
                <a:solidFill>
                  <a:srgbClr val="0070C0"/>
                </a:solidFill>
              </a:rPr>
              <a:t>informations</a:t>
            </a:r>
            <a:r>
              <a:rPr lang="en-GB" dirty="0" smtClean="0">
                <a:solidFill>
                  <a:srgbClr val="0070C0"/>
                </a:solidFill>
              </a:rPr>
              <a:t>. </a:t>
            </a:r>
            <a:r>
              <a:rPr lang="en-GB" dirty="0" smtClean="0"/>
              <a:t>(</a:t>
            </a:r>
            <a:r>
              <a:rPr lang="en-GB" dirty="0" err="1" smtClean="0"/>
              <a:t>Voir</a:t>
            </a:r>
            <a:r>
              <a:rPr lang="en-GB" dirty="0" smtClean="0"/>
              <a:t> </a:t>
            </a:r>
            <a:r>
              <a:rPr lang="en-GB" dirty="0" err="1" smtClean="0"/>
              <a:t>leçon</a:t>
            </a:r>
            <a:r>
              <a:rPr lang="en-GB" dirty="0" smtClean="0"/>
              <a:t> de </a:t>
            </a:r>
            <a:r>
              <a:rPr lang="en-GB" dirty="0" err="1" smtClean="0"/>
              <a:t>lundi</a:t>
            </a:r>
            <a:r>
              <a:rPr lang="en-GB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7030A0"/>
                </a:solidFill>
              </a:rPr>
              <a:t>Critique </a:t>
            </a:r>
            <a:r>
              <a:rPr lang="en-GB" dirty="0" err="1" smtClean="0">
                <a:solidFill>
                  <a:srgbClr val="7030A0"/>
                </a:solidFill>
              </a:rPr>
              <a:t>ce</a:t>
            </a:r>
            <a:r>
              <a:rPr lang="en-GB" dirty="0" smtClean="0">
                <a:solidFill>
                  <a:srgbClr val="7030A0"/>
                </a:solidFill>
              </a:rPr>
              <a:t> film. </a:t>
            </a:r>
            <a:r>
              <a:rPr lang="en-GB" dirty="0" err="1" smtClean="0">
                <a:solidFill>
                  <a:srgbClr val="7030A0"/>
                </a:solidFill>
              </a:rPr>
              <a:t>Tu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peux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utiliser</a:t>
            </a:r>
            <a:r>
              <a:rPr lang="en-GB" dirty="0" smtClean="0">
                <a:solidFill>
                  <a:srgbClr val="7030A0"/>
                </a:solidFill>
              </a:rPr>
              <a:t> les critiques de </a:t>
            </a:r>
            <a:r>
              <a:rPr lang="en-GB" dirty="0" err="1" smtClean="0">
                <a:solidFill>
                  <a:srgbClr val="7030A0"/>
                </a:solidFill>
              </a:rPr>
              <a:t>mercredi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mais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il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faut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u="sng" dirty="0" smtClean="0">
                <a:solidFill>
                  <a:srgbClr val="7030A0"/>
                </a:solidFill>
              </a:rPr>
              <a:t>ADAPTER</a:t>
            </a:r>
            <a:r>
              <a:rPr lang="en-GB" dirty="0" smtClean="0">
                <a:solidFill>
                  <a:srgbClr val="7030A0"/>
                </a:solidFill>
              </a:rPr>
              <a:t>.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u="sng" dirty="0" smtClean="0"/>
              <a:t>N’OUBLIE PAS</a:t>
            </a:r>
            <a:r>
              <a:rPr lang="en-GB" dirty="0" smtClean="0"/>
              <a:t>:</a:t>
            </a:r>
            <a:r>
              <a:rPr lang="en-GB" dirty="0" smtClean="0">
                <a:solidFill>
                  <a:srgbClr val="00B050"/>
                </a:solidFill>
              </a:rPr>
              <a:t> OPINIONS </a:t>
            </a:r>
            <a:r>
              <a:rPr lang="en-GB" dirty="0" smtClean="0"/>
              <a:t>/ </a:t>
            </a:r>
            <a:r>
              <a:rPr lang="en-GB" dirty="0" smtClean="0">
                <a:solidFill>
                  <a:srgbClr val="FF0000"/>
                </a:solidFill>
              </a:rPr>
              <a:t>VERBES</a:t>
            </a:r>
            <a:r>
              <a:rPr lang="en-GB" dirty="0" smtClean="0"/>
              <a:t> / </a:t>
            </a:r>
            <a:r>
              <a:rPr lang="en-GB" dirty="0" smtClean="0">
                <a:solidFill>
                  <a:srgbClr val="0070C0"/>
                </a:solidFill>
              </a:rPr>
              <a:t>ACCENTS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b="1" dirty="0" err="1" smtClean="0">
                <a:solidFill>
                  <a:srgbClr val="FF0000"/>
                </a:solidFill>
              </a:rPr>
              <a:t>Que</a:t>
            </a:r>
            <a:r>
              <a:rPr lang="en-GB" b="1" dirty="0" smtClean="0">
                <a:solidFill>
                  <a:srgbClr val="FF0000"/>
                </a:solidFill>
              </a:rPr>
              <a:t> faire </a:t>
            </a:r>
            <a:r>
              <a:rPr lang="en-GB" b="1" dirty="0" err="1" smtClean="0">
                <a:solidFill>
                  <a:srgbClr val="FF0000"/>
                </a:solidFill>
              </a:rPr>
              <a:t>si</a:t>
            </a:r>
            <a:r>
              <a:rPr lang="en-GB" b="1" dirty="0" smtClean="0">
                <a:solidFill>
                  <a:srgbClr val="FF0000"/>
                </a:solidFill>
              </a:rPr>
              <a:t> on </a:t>
            </a:r>
            <a:r>
              <a:rPr lang="en-GB" b="1" dirty="0" err="1" smtClean="0">
                <a:solidFill>
                  <a:srgbClr val="FF0000"/>
                </a:solidFill>
              </a:rPr>
              <a:t>est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confiante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32" y="6218275"/>
            <a:ext cx="9144000" cy="407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>
                <a:latin typeface="Comic Sans MS" pitchFamily="66" charset="0"/>
              </a:rPr>
              <a:t>5 minutes</a:t>
            </a: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32" y="6215082"/>
            <a:ext cx="9144000" cy="398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>
                <a:latin typeface="Comic Sans MS" pitchFamily="66" charset="0"/>
              </a:rPr>
              <a:t>5 minutes</a:t>
            </a:r>
          </a:p>
        </p:txBody>
      </p:sp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-32" y="5500702"/>
            <a:ext cx="9144000" cy="407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dirty="0" smtClean="0">
                <a:latin typeface="Comic Sans MS" pitchFamily="66" charset="0"/>
              </a:rPr>
              <a:t>10 </a:t>
            </a:r>
            <a:r>
              <a:rPr lang="es-ES" sz="2400" dirty="0">
                <a:latin typeface="Comic Sans MS" pitchFamily="66" charset="0"/>
              </a:rPr>
              <a:t>minutes</a:t>
            </a:r>
          </a:p>
        </p:txBody>
      </p:sp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-32" y="5500702"/>
            <a:ext cx="9144000" cy="398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dirty="0" smtClean="0">
                <a:latin typeface="Comic Sans MS" pitchFamily="66" charset="0"/>
              </a:rPr>
              <a:t>10 </a:t>
            </a:r>
            <a:r>
              <a:rPr lang="es-ES" sz="2400" dirty="0">
                <a:latin typeface="Comic Sans MS" pitchFamily="66" charset="0"/>
              </a:rPr>
              <a:t>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6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3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On </a:t>
            </a:r>
            <a:r>
              <a:rPr lang="en-GB" b="1" dirty="0" err="1" smtClean="0">
                <a:solidFill>
                  <a:srgbClr val="00B050"/>
                </a:solidFill>
              </a:rPr>
              <a:t>écoute</a:t>
            </a:r>
            <a:r>
              <a:rPr lang="en-GB" b="1" dirty="0" smtClean="0">
                <a:solidFill>
                  <a:srgbClr val="00B050"/>
                </a:solidFill>
              </a:rPr>
              <a:t> des </a:t>
            </a:r>
            <a:r>
              <a:rPr lang="en-GB" b="1" dirty="0" err="1" smtClean="0">
                <a:solidFill>
                  <a:srgbClr val="00B050"/>
                </a:solidFill>
              </a:rPr>
              <a:t>présentations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9001156" cy="6072206"/>
          </a:xfrm>
        </p:spPr>
        <p:txBody>
          <a:bodyPr>
            <a:normAutofit/>
          </a:bodyPr>
          <a:lstStyle/>
          <a:p>
            <a:r>
              <a:rPr lang="en-GB" dirty="0" smtClean="0"/>
              <a:t>Which film is she talking about?</a:t>
            </a:r>
          </a:p>
          <a:p>
            <a:endParaRPr lang="en-GB" dirty="0" smtClean="0"/>
          </a:p>
          <a:p>
            <a:r>
              <a:rPr lang="en-GB" dirty="0" smtClean="0"/>
              <a:t>What is her opinion about it?</a:t>
            </a:r>
          </a:p>
          <a:p>
            <a:endParaRPr lang="en-GB" dirty="0" smtClean="0"/>
          </a:p>
          <a:p>
            <a:r>
              <a:rPr lang="en-GB" dirty="0" smtClean="0"/>
              <a:t>Have you learnt anything?</a:t>
            </a:r>
          </a:p>
          <a:p>
            <a:endParaRPr lang="en-GB" dirty="0" smtClean="0"/>
          </a:p>
          <a:p>
            <a:r>
              <a:rPr lang="en-GB" dirty="0" smtClean="0"/>
              <a:t>Has she included verbs? Opinions? Any extras?</a:t>
            </a:r>
          </a:p>
          <a:p>
            <a:endParaRPr lang="en-GB" dirty="0" smtClean="0"/>
          </a:p>
          <a:p>
            <a:r>
              <a:rPr lang="en-GB" dirty="0" smtClean="0"/>
              <a:t>Give one positive comment and one negative comment.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enary card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56791"/>
            <a:ext cx="7524328" cy="530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592288" y="116632"/>
            <a:ext cx="6516216" cy="138499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u="heavy" dirty="0" err="1">
                <a:uFill>
                  <a:solidFill>
                    <a:srgbClr val="00B050"/>
                  </a:solidFill>
                </a:uFill>
              </a:rPr>
              <a:t>Objectifs</a:t>
            </a:r>
            <a:r>
              <a:rPr lang="en-GB" sz="2800" dirty="0"/>
              <a:t>: </a:t>
            </a:r>
          </a:p>
          <a:p>
            <a:pPr>
              <a:buFontTx/>
              <a:buChar char="-"/>
            </a:pPr>
            <a:r>
              <a:rPr lang="en-GB" sz="2800" dirty="0"/>
              <a:t>On </a:t>
            </a:r>
            <a:r>
              <a:rPr lang="en-GB" sz="2800" dirty="0" err="1"/>
              <a:t>écoute</a:t>
            </a:r>
            <a:r>
              <a:rPr lang="en-GB" sz="2800" dirty="0"/>
              <a:t> des critiques de films </a:t>
            </a:r>
            <a:r>
              <a:rPr lang="en-GB" sz="2800" dirty="0" smtClean="0"/>
              <a:t>	</a:t>
            </a:r>
            <a:endParaRPr lang="en-GB" sz="2800" dirty="0"/>
          </a:p>
          <a:p>
            <a:pPr>
              <a:buFontTx/>
              <a:buChar char="-"/>
            </a:pPr>
            <a:r>
              <a:rPr lang="en-GB" sz="2800" dirty="0"/>
              <a:t>On </a:t>
            </a:r>
            <a:r>
              <a:rPr lang="en-GB" sz="2800" dirty="0" err="1"/>
              <a:t>prépare</a:t>
            </a:r>
            <a:r>
              <a:rPr lang="en-GB" sz="2800" dirty="0"/>
              <a:t> </a:t>
            </a:r>
            <a:r>
              <a:rPr lang="en-GB" sz="2800" dirty="0" err="1"/>
              <a:t>une</a:t>
            </a:r>
            <a:r>
              <a:rPr lang="en-GB" sz="2800" dirty="0"/>
              <a:t> critique </a:t>
            </a:r>
            <a:r>
              <a:rPr lang="en-GB" sz="2800" dirty="0" err="1"/>
              <a:t>sur</a:t>
            </a:r>
            <a:r>
              <a:rPr lang="en-GB" sz="2800" dirty="0"/>
              <a:t> un </a:t>
            </a:r>
            <a:r>
              <a:rPr lang="en-GB" sz="2800" dirty="0" smtClean="0"/>
              <a:t>film	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416824" y="47667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sym typeface="Wingdings"/>
              </a:rPr>
              <a:t>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8872" y="982469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sym typeface="Wingdings"/>
              </a:rPr>
              <a:t>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281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Vendredi trente mars</vt:lpstr>
      <vt:lpstr>On écoute les critiques et on répond aux questions</vt:lpstr>
      <vt:lpstr>Comment critiquer un film ?</vt:lpstr>
      <vt:lpstr>On présente et on critique un film</vt:lpstr>
      <vt:lpstr>On écoute des présentations</vt:lpstr>
      <vt:lpstr>PowerPoint Presentation</vt:lpstr>
    </vt:vector>
  </TitlesOfParts>
  <Company>Belle Vue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Vendredi trente mars</dc:title>
  <dc:creator>mla</dc:creator>
  <cp:lastModifiedBy>Helen Marshall</cp:lastModifiedBy>
  <cp:revision>18</cp:revision>
  <dcterms:created xsi:type="dcterms:W3CDTF">2012-03-28T12:30:33Z</dcterms:created>
  <dcterms:modified xsi:type="dcterms:W3CDTF">2013-03-11T04:39:43Z</dcterms:modified>
</cp:coreProperties>
</file>