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99E43-7B0B-49AF-8328-BC7E542D3CE4}" type="doc">
      <dgm:prSet loTypeId="urn:microsoft.com/office/officeart/2005/8/layout/radial1" loCatId="relationship" qsTypeId="urn:microsoft.com/office/officeart/2005/8/quickstyle/simple2" qsCatId="simple" csTypeId="urn:microsoft.com/office/officeart/2005/8/colors/accent5_1" csCatId="accent5" phldr="1"/>
      <dgm:spPr/>
      <dgm:t>
        <a:bodyPr/>
        <a:lstStyle/>
        <a:p>
          <a:endParaRPr lang="en-GB"/>
        </a:p>
      </dgm:t>
    </dgm:pt>
    <dgm:pt modelId="{9F9EFE2A-FA73-47D1-A03B-A853A8946CD8}">
      <dgm:prSet phldrT="[Text]"/>
      <dgm:spPr/>
      <dgm:t>
        <a:bodyPr/>
        <a:lstStyle/>
        <a:p>
          <a:r>
            <a:rPr lang="en-GB" b="1" dirty="0" smtClean="0">
              <a:solidFill>
                <a:schemeClr val="accent6">
                  <a:lumMod val="75000"/>
                </a:schemeClr>
              </a:solidFill>
            </a:rPr>
            <a:t>La critique</a:t>
          </a:r>
          <a:endParaRPr lang="en-GB" b="1" dirty="0">
            <a:solidFill>
              <a:schemeClr val="accent6">
                <a:lumMod val="75000"/>
              </a:schemeClr>
            </a:solidFill>
          </a:endParaRPr>
        </a:p>
      </dgm:t>
    </dgm:pt>
    <dgm:pt modelId="{0C969CF8-5C54-45D7-9F13-F543FC47FD77}" type="parTrans" cxnId="{AA2DD7F4-CCE2-46F9-A6A9-32A42809872E}">
      <dgm:prSet/>
      <dgm:spPr/>
      <dgm:t>
        <a:bodyPr/>
        <a:lstStyle/>
        <a:p>
          <a:endParaRPr lang="en-GB"/>
        </a:p>
      </dgm:t>
    </dgm:pt>
    <dgm:pt modelId="{7F45D7B5-2B93-437F-95D0-7A265DC231F7}" type="sibTrans" cxnId="{AA2DD7F4-CCE2-46F9-A6A9-32A42809872E}">
      <dgm:prSet/>
      <dgm:spPr/>
      <dgm:t>
        <a:bodyPr/>
        <a:lstStyle/>
        <a:p>
          <a:endParaRPr lang="en-GB"/>
        </a:p>
      </dgm:t>
    </dgm:pt>
    <dgm:pt modelId="{1553AC1B-ECFF-48AA-AF9B-0007D4E1D86C}">
      <dgm:prSet phldrT="[Text]" custT="1"/>
      <dgm:spPr/>
      <dgm:t>
        <a:bodyPr/>
        <a:lstStyle/>
        <a:p>
          <a:r>
            <a:rPr lang="en-GB" sz="2100" b="1" dirty="0" err="1" smtClean="0">
              <a:solidFill>
                <a:schemeClr val="accent2">
                  <a:lumMod val="75000"/>
                </a:schemeClr>
              </a:solidFill>
            </a:rPr>
            <a:t>Positif</a:t>
          </a:r>
          <a:endParaRPr lang="en-GB" sz="2100" b="1" dirty="0">
            <a:solidFill>
              <a:schemeClr val="accent2">
                <a:lumMod val="75000"/>
              </a:schemeClr>
            </a:solidFill>
          </a:endParaRPr>
        </a:p>
      </dgm:t>
    </dgm:pt>
    <dgm:pt modelId="{5C82436F-6F66-4DAD-9331-973734658506}" type="parTrans" cxnId="{84FECC21-E41F-4A77-BEAC-25E33D94ED24}">
      <dgm:prSet/>
      <dgm:spPr/>
      <dgm:t>
        <a:bodyPr/>
        <a:lstStyle/>
        <a:p>
          <a:endParaRPr lang="en-GB"/>
        </a:p>
      </dgm:t>
    </dgm:pt>
    <dgm:pt modelId="{682E7E5D-31BA-4A75-9C23-D523F3CC7424}" type="sibTrans" cxnId="{84FECC21-E41F-4A77-BEAC-25E33D94ED24}">
      <dgm:prSet/>
      <dgm:spPr/>
      <dgm:t>
        <a:bodyPr/>
        <a:lstStyle/>
        <a:p>
          <a:endParaRPr lang="en-GB"/>
        </a:p>
      </dgm:t>
    </dgm:pt>
    <dgm:pt modelId="{CE4E46DB-C546-44D8-98A5-BAF5080921F5}">
      <dgm:prSet phldrT="[Text]" custT="1"/>
      <dgm:spPr/>
      <dgm:t>
        <a:bodyPr/>
        <a:lstStyle/>
        <a:p>
          <a:pPr algn="ctr"/>
          <a:r>
            <a:rPr lang="en-GB" sz="2100" b="1" dirty="0" smtClean="0">
              <a:solidFill>
                <a:schemeClr val="accent3">
                  <a:lumMod val="75000"/>
                </a:schemeClr>
              </a:solidFill>
            </a:rPr>
            <a:t>Comparer</a:t>
          </a:r>
          <a:endParaRPr lang="en-GB" sz="2100" b="1" dirty="0">
            <a:solidFill>
              <a:schemeClr val="accent3">
                <a:lumMod val="75000"/>
              </a:schemeClr>
            </a:solidFill>
          </a:endParaRPr>
        </a:p>
      </dgm:t>
    </dgm:pt>
    <dgm:pt modelId="{A2B9B9B2-4BD9-44DC-86BA-ECF1FF91EADB}" type="parTrans" cxnId="{DBB913DE-5E2B-47BD-B000-B577C1736CE4}">
      <dgm:prSet/>
      <dgm:spPr/>
      <dgm:t>
        <a:bodyPr/>
        <a:lstStyle/>
        <a:p>
          <a:endParaRPr lang="en-GB"/>
        </a:p>
      </dgm:t>
    </dgm:pt>
    <dgm:pt modelId="{5844D9D4-84D8-4671-AE8F-F7F6F2256FC9}" type="sibTrans" cxnId="{DBB913DE-5E2B-47BD-B000-B577C1736CE4}">
      <dgm:prSet/>
      <dgm:spPr/>
      <dgm:t>
        <a:bodyPr/>
        <a:lstStyle/>
        <a:p>
          <a:endParaRPr lang="en-GB"/>
        </a:p>
      </dgm:t>
    </dgm:pt>
    <dgm:pt modelId="{E11D16F9-0694-42C0-A0C1-03CAC7C7F116}">
      <dgm:prSet phldrT="[Text]" custT="1"/>
      <dgm:spPr/>
      <dgm:t>
        <a:bodyPr/>
        <a:lstStyle/>
        <a:p>
          <a:r>
            <a:rPr lang="en-GB" sz="2100" b="1" dirty="0" err="1" smtClean="0">
              <a:solidFill>
                <a:schemeClr val="accent2">
                  <a:lumMod val="75000"/>
                </a:schemeClr>
              </a:solidFill>
            </a:rPr>
            <a:t>Négatif</a:t>
          </a:r>
          <a:endParaRPr lang="en-GB" sz="2100" b="1" dirty="0">
            <a:solidFill>
              <a:schemeClr val="accent2">
                <a:lumMod val="75000"/>
              </a:schemeClr>
            </a:solidFill>
          </a:endParaRPr>
        </a:p>
      </dgm:t>
    </dgm:pt>
    <dgm:pt modelId="{AA474E29-D4F1-4E7E-A99B-6132FC612377}" type="parTrans" cxnId="{1DFCB185-F1DD-4D8C-B2B5-55814D7AB9AF}">
      <dgm:prSet/>
      <dgm:spPr/>
      <dgm:t>
        <a:bodyPr/>
        <a:lstStyle/>
        <a:p>
          <a:endParaRPr lang="en-GB"/>
        </a:p>
      </dgm:t>
    </dgm:pt>
    <dgm:pt modelId="{2DA0EF4B-E037-41AE-AE8F-F9914DFC7AB9}" type="sibTrans" cxnId="{1DFCB185-F1DD-4D8C-B2B5-55814D7AB9AF}">
      <dgm:prSet/>
      <dgm:spPr/>
      <dgm:t>
        <a:bodyPr/>
        <a:lstStyle/>
        <a:p>
          <a:endParaRPr lang="en-GB"/>
        </a:p>
      </dgm:t>
    </dgm:pt>
    <dgm:pt modelId="{7F7AC13D-1AB5-47EB-81A3-2563885091A3}">
      <dgm:prSet phldrT="[Text]" custT="1"/>
      <dgm:spPr/>
      <dgm:t>
        <a:bodyPr/>
        <a:lstStyle/>
        <a:p>
          <a:r>
            <a:rPr lang="en-GB" sz="2100" b="1" dirty="0" err="1" smtClean="0">
              <a:solidFill>
                <a:schemeClr val="accent3">
                  <a:lumMod val="75000"/>
                </a:schemeClr>
              </a:solidFill>
            </a:rPr>
            <a:t>Mentionner</a:t>
          </a:r>
          <a:r>
            <a:rPr lang="en-GB" sz="2100" b="1" dirty="0" smtClean="0">
              <a:solidFill>
                <a:schemeClr val="accent3">
                  <a:lumMod val="75000"/>
                </a:schemeClr>
              </a:solidFill>
            </a:rPr>
            <a:t> des </a:t>
          </a:r>
          <a:r>
            <a:rPr lang="en-GB" sz="2100" b="1" dirty="0" err="1" smtClean="0">
              <a:solidFill>
                <a:schemeClr val="accent3">
                  <a:lumMod val="75000"/>
                </a:schemeClr>
              </a:solidFill>
            </a:rPr>
            <a:t>éléments</a:t>
          </a:r>
          <a:r>
            <a:rPr lang="en-GB" sz="2100" b="1" dirty="0" smtClean="0">
              <a:solidFill>
                <a:schemeClr val="accent3">
                  <a:lumMod val="75000"/>
                </a:schemeClr>
              </a:solidFill>
            </a:rPr>
            <a:t> du film</a:t>
          </a:r>
          <a:endParaRPr lang="en-GB" sz="2100" b="1" dirty="0">
            <a:solidFill>
              <a:schemeClr val="accent3">
                <a:lumMod val="75000"/>
              </a:schemeClr>
            </a:solidFill>
          </a:endParaRPr>
        </a:p>
      </dgm:t>
    </dgm:pt>
    <dgm:pt modelId="{AB51E76F-EEB5-46FD-B895-DC33EF521E92}" type="parTrans" cxnId="{D7336AFD-842C-496C-92BE-D4832AB678FB}">
      <dgm:prSet/>
      <dgm:spPr/>
      <dgm:t>
        <a:bodyPr/>
        <a:lstStyle/>
        <a:p>
          <a:endParaRPr lang="en-GB"/>
        </a:p>
      </dgm:t>
    </dgm:pt>
    <dgm:pt modelId="{25997ACE-A771-4422-A39B-DC5EC28E5D7D}" type="sibTrans" cxnId="{D7336AFD-842C-496C-92BE-D4832AB678FB}">
      <dgm:prSet/>
      <dgm:spPr/>
      <dgm:t>
        <a:bodyPr/>
        <a:lstStyle/>
        <a:p>
          <a:endParaRPr lang="en-GB"/>
        </a:p>
      </dgm:t>
    </dgm:pt>
    <dgm:pt modelId="{0CD36475-6434-43D6-9315-88301EE2E7DA}" type="pres">
      <dgm:prSet presAssocID="{DF199E43-7B0B-49AF-8328-BC7E542D3CE4}" presName="cycle" presStyleCnt="0">
        <dgm:presLayoutVars>
          <dgm:chMax val="1"/>
          <dgm:dir/>
          <dgm:animLvl val="ctr"/>
          <dgm:resizeHandles val="exact"/>
        </dgm:presLayoutVars>
      </dgm:prSet>
      <dgm:spPr/>
      <dgm:t>
        <a:bodyPr/>
        <a:lstStyle/>
        <a:p>
          <a:endParaRPr lang="en-GB"/>
        </a:p>
      </dgm:t>
    </dgm:pt>
    <dgm:pt modelId="{6792C0ED-C052-48F9-915B-1CDA1AFBB055}" type="pres">
      <dgm:prSet presAssocID="{9F9EFE2A-FA73-47D1-A03B-A853A8946CD8}" presName="centerShape" presStyleLbl="node0" presStyleIdx="0" presStyleCnt="1" custScaleX="121004" custScaleY="130096"/>
      <dgm:spPr/>
      <dgm:t>
        <a:bodyPr/>
        <a:lstStyle/>
        <a:p>
          <a:endParaRPr lang="en-GB"/>
        </a:p>
      </dgm:t>
    </dgm:pt>
    <dgm:pt modelId="{5AA7ADE9-CA2F-4006-B8B8-79D13379166B}" type="pres">
      <dgm:prSet presAssocID="{5C82436F-6F66-4DAD-9331-973734658506}" presName="Name9" presStyleLbl="parChTrans1D2" presStyleIdx="0" presStyleCnt="4" custScaleX="535541" custScaleY="130092"/>
      <dgm:spPr/>
      <dgm:t>
        <a:bodyPr/>
        <a:lstStyle/>
        <a:p>
          <a:endParaRPr lang="en-GB"/>
        </a:p>
      </dgm:t>
    </dgm:pt>
    <dgm:pt modelId="{BE265F64-C0E2-4EEA-B1CF-E4A10A33C3B3}" type="pres">
      <dgm:prSet presAssocID="{5C82436F-6F66-4DAD-9331-973734658506}" presName="connTx" presStyleLbl="parChTrans1D2" presStyleIdx="0" presStyleCnt="4"/>
      <dgm:spPr/>
      <dgm:t>
        <a:bodyPr/>
        <a:lstStyle/>
        <a:p>
          <a:endParaRPr lang="en-GB"/>
        </a:p>
      </dgm:t>
    </dgm:pt>
    <dgm:pt modelId="{0D4711D5-A8AB-4735-AFCA-620936D55487}" type="pres">
      <dgm:prSet presAssocID="{1553AC1B-ECFF-48AA-AF9B-0007D4E1D86C}" presName="node" presStyleLbl="node1" presStyleIdx="0" presStyleCnt="4" custScaleX="121004" custScaleY="130096">
        <dgm:presLayoutVars>
          <dgm:bulletEnabled val="1"/>
        </dgm:presLayoutVars>
      </dgm:prSet>
      <dgm:spPr/>
      <dgm:t>
        <a:bodyPr/>
        <a:lstStyle/>
        <a:p>
          <a:endParaRPr lang="en-GB"/>
        </a:p>
      </dgm:t>
    </dgm:pt>
    <dgm:pt modelId="{87F581EC-5F96-4F40-BFF7-02D4CDC20A32}" type="pres">
      <dgm:prSet presAssocID="{A2B9B9B2-4BD9-44DC-86BA-ECF1FF91EADB}" presName="Name9" presStyleLbl="parChTrans1D2" presStyleIdx="1" presStyleCnt="4" custScaleX="2000000" custScaleY="130092"/>
      <dgm:spPr/>
      <dgm:t>
        <a:bodyPr/>
        <a:lstStyle/>
        <a:p>
          <a:endParaRPr lang="en-GB"/>
        </a:p>
      </dgm:t>
    </dgm:pt>
    <dgm:pt modelId="{5013FB78-0444-42EB-8D12-5AA99FBCB6A8}" type="pres">
      <dgm:prSet presAssocID="{A2B9B9B2-4BD9-44DC-86BA-ECF1FF91EADB}" presName="connTx" presStyleLbl="parChTrans1D2" presStyleIdx="1" presStyleCnt="4"/>
      <dgm:spPr/>
      <dgm:t>
        <a:bodyPr/>
        <a:lstStyle/>
        <a:p>
          <a:endParaRPr lang="en-GB"/>
        </a:p>
      </dgm:t>
    </dgm:pt>
    <dgm:pt modelId="{945F542D-2128-4B9E-99A1-8D27C3DFB2B3}" type="pres">
      <dgm:prSet presAssocID="{CE4E46DB-C546-44D8-98A5-BAF5080921F5}" presName="node" presStyleLbl="node1" presStyleIdx="1" presStyleCnt="4" custScaleX="121004" custScaleY="130096">
        <dgm:presLayoutVars>
          <dgm:bulletEnabled val="1"/>
        </dgm:presLayoutVars>
      </dgm:prSet>
      <dgm:spPr/>
      <dgm:t>
        <a:bodyPr/>
        <a:lstStyle/>
        <a:p>
          <a:endParaRPr lang="en-GB"/>
        </a:p>
      </dgm:t>
    </dgm:pt>
    <dgm:pt modelId="{DF6A8BE0-30C0-4864-83F9-6CE3CD8155A9}" type="pres">
      <dgm:prSet presAssocID="{AA474E29-D4F1-4E7E-A99B-6132FC612377}" presName="Name9" presStyleLbl="parChTrans1D2" presStyleIdx="2" presStyleCnt="4" custScaleX="535541" custScaleY="130092"/>
      <dgm:spPr/>
      <dgm:t>
        <a:bodyPr/>
        <a:lstStyle/>
        <a:p>
          <a:endParaRPr lang="en-GB"/>
        </a:p>
      </dgm:t>
    </dgm:pt>
    <dgm:pt modelId="{3AC7E216-A6DA-42BB-826B-7FE3FE17568B}" type="pres">
      <dgm:prSet presAssocID="{AA474E29-D4F1-4E7E-A99B-6132FC612377}" presName="connTx" presStyleLbl="parChTrans1D2" presStyleIdx="2" presStyleCnt="4"/>
      <dgm:spPr/>
      <dgm:t>
        <a:bodyPr/>
        <a:lstStyle/>
        <a:p>
          <a:endParaRPr lang="en-GB"/>
        </a:p>
      </dgm:t>
    </dgm:pt>
    <dgm:pt modelId="{F41657A5-0738-4323-9C56-9453890C45AC}" type="pres">
      <dgm:prSet presAssocID="{E11D16F9-0694-42C0-A0C1-03CAC7C7F116}" presName="node" presStyleLbl="node1" presStyleIdx="2" presStyleCnt="4" custScaleX="121004" custScaleY="130096">
        <dgm:presLayoutVars>
          <dgm:bulletEnabled val="1"/>
        </dgm:presLayoutVars>
      </dgm:prSet>
      <dgm:spPr/>
      <dgm:t>
        <a:bodyPr/>
        <a:lstStyle/>
        <a:p>
          <a:endParaRPr lang="en-GB"/>
        </a:p>
      </dgm:t>
    </dgm:pt>
    <dgm:pt modelId="{FC2E4AF4-82AE-444B-996C-D2582018BCA7}" type="pres">
      <dgm:prSet presAssocID="{AB51E76F-EEB5-46FD-B895-DC33EF521E92}" presName="Name9" presStyleLbl="parChTrans1D2" presStyleIdx="3" presStyleCnt="4" custScaleX="2000000" custScaleY="130092"/>
      <dgm:spPr/>
      <dgm:t>
        <a:bodyPr/>
        <a:lstStyle/>
        <a:p>
          <a:endParaRPr lang="en-GB"/>
        </a:p>
      </dgm:t>
    </dgm:pt>
    <dgm:pt modelId="{12A8951D-BDCA-4257-90B8-F51F87716E34}" type="pres">
      <dgm:prSet presAssocID="{AB51E76F-EEB5-46FD-B895-DC33EF521E92}" presName="connTx" presStyleLbl="parChTrans1D2" presStyleIdx="3" presStyleCnt="4"/>
      <dgm:spPr/>
      <dgm:t>
        <a:bodyPr/>
        <a:lstStyle/>
        <a:p>
          <a:endParaRPr lang="en-GB"/>
        </a:p>
      </dgm:t>
    </dgm:pt>
    <dgm:pt modelId="{3D00989E-414F-4F08-B055-062113DE0D69}" type="pres">
      <dgm:prSet presAssocID="{7F7AC13D-1AB5-47EB-81A3-2563885091A3}" presName="node" presStyleLbl="node1" presStyleIdx="3" presStyleCnt="4" custScaleX="121004" custScaleY="130096">
        <dgm:presLayoutVars>
          <dgm:bulletEnabled val="1"/>
        </dgm:presLayoutVars>
      </dgm:prSet>
      <dgm:spPr/>
      <dgm:t>
        <a:bodyPr/>
        <a:lstStyle/>
        <a:p>
          <a:endParaRPr lang="en-GB"/>
        </a:p>
      </dgm:t>
    </dgm:pt>
  </dgm:ptLst>
  <dgm:cxnLst>
    <dgm:cxn modelId="{C3F18B64-F4B0-49DE-B936-765437572595}" type="presOf" srcId="{A2B9B9B2-4BD9-44DC-86BA-ECF1FF91EADB}" destId="{5013FB78-0444-42EB-8D12-5AA99FBCB6A8}" srcOrd="1" destOrd="0" presId="urn:microsoft.com/office/officeart/2005/8/layout/radial1"/>
    <dgm:cxn modelId="{4CC55958-9228-4FA4-B16F-32347D266BE5}" type="presOf" srcId="{9F9EFE2A-FA73-47D1-A03B-A853A8946CD8}" destId="{6792C0ED-C052-48F9-915B-1CDA1AFBB055}" srcOrd="0" destOrd="0" presId="urn:microsoft.com/office/officeart/2005/8/layout/radial1"/>
    <dgm:cxn modelId="{4A170B0B-D027-471F-A61D-856FC3ECCF86}" type="presOf" srcId="{5C82436F-6F66-4DAD-9331-973734658506}" destId="{BE265F64-C0E2-4EEA-B1CF-E4A10A33C3B3}" srcOrd="1" destOrd="0" presId="urn:microsoft.com/office/officeart/2005/8/layout/radial1"/>
    <dgm:cxn modelId="{23CAC37D-C88C-453D-BBFB-59B101B09AC6}" type="presOf" srcId="{1553AC1B-ECFF-48AA-AF9B-0007D4E1D86C}" destId="{0D4711D5-A8AB-4735-AFCA-620936D55487}" srcOrd="0" destOrd="0" presId="urn:microsoft.com/office/officeart/2005/8/layout/radial1"/>
    <dgm:cxn modelId="{AA2DD7F4-CCE2-46F9-A6A9-32A42809872E}" srcId="{DF199E43-7B0B-49AF-8328-BC7E542D3CE4}" destId="{9F9EFE2A-FA73-47D1-A03B-A853A8946CD8}" srcOrd="0" destOrd="0" parTransId="{0C969CF8-5C54-45D7-9F13-F543FC47FD77}" sibTransId="{7F45D7B5-2B93-437F-95D0-7A265DC231F7}"/>
    <dgm:cxn modelId="{59FACBD7-7F6B-4091-B54F-C2B6D8DAE089}" type="presOf" srcId="{CE4E46DB-C546-44D8-98A5-BAF5080921F5}" destId="{945F542D-2128-4B9E-99A1-8D27C3DFB2B3}" srcOrd="0" destOrd="0" presId="urn:microsoft.com/office/officeart/2005/8/layout/radial1"/>
    <dgm:cxn modelId="{F7B51AC5-3821-457B-9E4B-6465D610C57B}" type="presOf" srcId="{AA474E29-D4F1-4E7E-A99B-6132FC612377}" destId="{3AC7E216-A6DA-42BB-826B-7FE3FE17568B}" srcOrd="1" destOrd="0" presId="urn:microsoft.com/office/officeart/2005/8/layout/radial1"/>
    <dgm:cxn modelId="{B41E78C4-A472-433A-A6FF-20A7820C33F9}" type="presOf" srcId="{DF199E43-7B0B-49AF-8328-BC7E542D3CE4}" destId="{0CD36475-6434-43D6-9315-88301EE2E7DA}" srcOrd="0" destOrd="0" presId="urn:microsoft.com/office/officeart/2005/8/layout/radial1"/>
    <dgm:cxn modelId="{84FECC21-E41F-4A77-BEAC-25E33D94ED24}" srcId="{9F9EFE2A-FA73-47D1-A03B-A853A8946CD8}" destId="{1553AC1B-ECFF-48AA-AF9B-0007D4E1D86C}" srcOrd="0" destOrd="0" parTransId="{5C82436F-6F66-4DAD-9331-973734658506}" sibTransId="{682E7E5D-31BA-4A75-9C23-D523F3CC7424}"/>
    <dgm:cxn modelId="{77F87DB8-C0B0-463E-83C2-2B9DBEC6D83E}" type="presOf" srcId="{A2B9B9B2-4BD9-44DC-86BA-ECF1FF91EADB}" destId="{87F581EC-5F96-4F40-BFF7-02D4CDC20A32}" srcOrd="0" destOrd="0" presId="urn:microsoft.com/office/officeart/2005/8/layout/radial1"/>
    <dgm:cxn modelId="{C77BC50D-FB1F-473C-B6AA-03387D797F0B}" type="presOf" srcId="{5C82436F-6F66-4DAD-9331-973734658506}" destId="{5AA7ADE9-CA2F-4006-B8B8-79D13379166B}" srcOrd="0" destOrd="0" presId="urn:microsoft.com/office/officeart/2005/8/layout/radial1"/>
    <dgm:cxn modelId="{55488379-0181-4BF3-9A3D-D813B252B5BE}" type="presOf" srcId="{AB51E76F-EEB5-46FD-B895-DC33EF521E92}" destId="{12A8951D-BDCA-4257-90B8-F51F87716E34}" srcOrd="1" destOrd="0" presId="urn:microsoft.com/office/officeart/2005/8/layout/radial1"/>
    <dgm:cxn modelId="{D7336AFD-842C-496C-92BE-D4832AB678FB}" srcId="{9F9EFE2A-FA73-47D1-A03B-A853A8946CD8}" destId="{7F7AC13D-1AB5-47EB-81A3-2563885091A3}" srcOrd="3" destOrd="0" parTransId="{AB51E76F-EEB5-46FD-B895-DC33EF521E92}" sibTransId="{25997ACE-A771-4422-A39B-DC5EC28E5D7D}"/>
    <dgm:cxn modelId="{E410615D-0F4B-43CA-B396-3B1D4BAC5BEE}" type="presOf" srcId="{AA474E29-D4F1-4E7E-A99B-6132FC612377}" destId="{DF6A8BE0-30C0-4864-83F9-6CE3CD8155A9}" srcOrd="0" destOrd="0" presId="urn:microsoft.com/office/officeart/2005/8/layout/radial1"/>
    <dgm:cxn modelId="{DBB913DE-5E2B-47BD-B000-B577C1736CE4}" srcId="{9F9EFE2A-FA73-47D1-A03B-A853A8946CD8}" destId="{CE4E46DB-C546-44D8-98A5-BAF5080921F5}" srcOrd="1" destOrd="0" parTransId="{A2B9B9B2-4BD9-44DC-86BA-ECF1FF91EADB}" sibTransId="{5844D9D4-84D8-4671-AE8F-F7F6F2256FC9}"/>
    <dgm:cxn modelId="{9DD9B9BD-16A3-4F00-B21D-EDE96C6E2A51}" type="presOf" srcId="{7F7AC13D-1AB5-47EB-81A3-2563885091A3}" destId="{3D00989E-414F-4F08-B055-062113DE0D69}" srcOrd="0" destOrd="0" presId="urn:microsoft.com/office/officeart/2005/8/layout/radial1"/>
    <dgm:cxn modelId="{69154ED7-98A6-44FE-9107-0A2632B9A96F}" type="presOf" srcId="{AB51E76F-EEB5-46FD-B895-DC33EF521E92}" destId="{FC2E4AF4-82AE-444B-996C-D2582018BCA7}" srcOrd="0" destOrd="0" presId="urn:microsoft.com/office/officeart/2005/8/layout/radial1"/>
    <dgm:cxn modelId="{1DFCB185-F1DD-4D8C-B2B5-55814D7AB9AF}" srcId="{9F9EFE2A-FA73-47D1-A03B-A853A8946CD8}" destId="{E11D16F9-0694-42C0-A0C1-03CAC7C7F116}" srcOrd="2" destOrd="0" parTransId="{AA474E29-D4F1-4E7E-A99B-6132FC612377}" sibTransId="{2DA0EF4B-E037-41AE-AE8F-F9914DFC7AB9}"/>
    <dgm:cxn modelId="{91A5B95D-0367-4584-A459-E06748161C0B}" type="presOf" srcId="{E11D16F9-0694-42C0-A0C1-03CAC7C7F116}" destId="{F41657A5-0738-4323-9C56-9453890C45AC}" srcOrd="0" destOrd="0" presId="urn:microsoft.com/office/officeart/2005/8/layout/radial1"/>
    <dgm:cxn modelId="{9635DE3C-5E6A-4A03-B6F6-2DBA1508C837}" type="presParOf" srcId="{0CD36475-6434-43D6-9315-88301EE2E7DA}" destId="{6792C0ED-C052-48F9-915B-1CDA1AFBB055}" srcOrd="0" destOrd="0" presId="urn:microsoft.com/office/officeart/2005/8/layout/radial1"/>
    <dgm:cxn modelId="{EBDAD84D-ECE1-410A-9C0D-99086D85618A}" type="presParOf" srcId="{0CD36475-6434-43D6-9315-88301EE2E7DA}" destId="{5AA7ADE9-CA2F-4006-B8B8-79D13379166B}" srcOrd="1" destOrd="0" presId="urn:microsoft.com/office/officeart/2005/8/layout/radial1"/>
    <dgm:cxn modelId="{80E16CAA-806F-4E69-AE02-E88E1E34EC72}" type="presParOf" srcId="{5AA7ADE9-CA2F-4006-B8B8-79D13379166B}" destId="{BE265F64-C0E2-4EEA-B1CF-E4A10A33C3B3}" srcOrd="0" destOrd="0" presId="urn:microsoft.com/office/officeart/2005/8/layout/radial1"/>
    <dgm:cxn modelId="{770F1DB7-F10C-4AEA-A2E2-454BA521F9D4}" type="presParOf" srcId="{0CD36475-6434-43D6-9315-88301EE2E7DA}" destId="{0D4711D5-A8AB-4735-AFCA-620936D55487}" srcOrd="2" destOrd="0" presId="urn:microsoft.com/office/officeart/2005/8/layout/radial1"/>
    <dgm:cxn modelId="{A5D7F3C4-5310-4740-86C7-3CDA15B10E61}" type="presParOf" srcId="{0CD36475-6434-43D6-9315-88301EE2E7DA}" destId="{87F581EC-5F96-4F40-BFF7-02D4CDC20A32}" srcOrd="3" destOrd="0" presId="urn:microsoft.com/office/officeart/2005/8/layout/radial1"/>
    <dgm:cxn modelId="{8CA3FED9-62B2-4FD9-BEFF-123E819D86A4}" type="presParOf" srcId="{87F581EC-5F96-4F40-BFF7-02D4CDC20A32}" destId="{5013FB78-0444-42EB-8D12-5AA99FBCB6A8}" srcOrd="0" destOrd="0" presId="urn:microsoft.com/office/officeart/2005/8/layout/radial1"/>
    <dgm:cxn modelId="{F9BF1AC6-E6AF-4AEC-AA19-EFA98C0C0F78}" type="presParOf" srcId="{0CD36475-6434-43D6-9315-88301EE2E7DA}" destId="{945F542D-2128-4B9E-99A1-8D27C3DFB2B3}" srcOrd="4" destOrd="0" presId="urn:microsoft.com/office/officeart/2005/8/layout/radial1"/>
    <dgm:cxn modelId="{4CD1D7EA-555D-4806-9F6E-88A1EBE8F339}" type="presParOf" srcId="{0CD36475-6434-43D6-9315-88301EE2E7DA}" destId="{DF6A8BE0-30C0-4864-83F9-6CE3CD8155A9}" srcOrd="5" destOrd="0" presId="urn:microsoft.com/office/officeart/2005/8/layout/radial1"/>
    <dgm:cxn modelId="{4E60791F-84E5-4F0E-B23E-3BABAED093C2}" type="presParOf" srcId="{DF6A8BE0-30C0-4864-83F9-6CE3CD8155A9}" destId="{3AC7E216-A6DA-42BB-826B-7FE3FE17568B}" srcOrd="0" destOrd="0" presId="urn:microsoft.com/office/officeart/2005/8/layout/radial1"/>
    <dgm:cxn modelId="{74A6C1CA-5AF0-4230-96BA-E91969FD1ACA}" type="presParOf" srcId="{0CD36475-6434-43D6-9315-88301EE2E7DA}" destId="{F41657A5-0738-4323-9C56-9453890C45AC}" srcOrd="6" destOrd="0" presId="urn:microsoft.com/office/officeart/2005/8/layout/radial1"/>
    <dgm:cxn modelId="{9BD1AC3D-D576-47CA-BE8D-8FB476B2AD63}" type="presParOf" srcId="{0CD36475-6434-43D6-9315-88301EE2E7DA}" destId="{FC2E4AF4-82AE-444B-996C-D2582018BCA7}" srcOrd="7" destOrd="0" presId="urn:microsoft.com/office/officeart/2005/8/layout/radial1"/>
    <dgm:cxn modelId="{2FD26F2D-961D-4833-BC86-16537ED9E162}" type="presParOf" srcId="{FC2E4AF4-82AE-444B-996C-D2582018BCA7}" destId="{12A8951D-BDCA-4257-90B8-F51F87716E34}" srcOrd="0" destOrd="0" presId="urn:microsoft.com/office/officeart/2005/8/layout/radial1"/>
    <dgm:cxn modelId="{82D5CB9F-5307-4B7A-AA31-182D41397A5A}" type="presParOf" srcId="{0CD36475-6434-43D6-9315-88301EE2E7DA}" destId="{3D00989E-414F-4F08-B055-062113DE0D69}"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2C0ED-C052-48F9-915B-1CDA1AFBB055}">
      <dsp:nvSpPr>
        <dsp:cNvPr id="0" name=""/>
        <dsp:cNvSpPr/>
      </dsp:nvSpPr>
      <dsp:spPr>
        <a:xfrm>
          <a:off x="3057621" y="1856458"/>
          <a:ext cx="1928647" cy="2073562"/>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b="1" kern="1200" dirty="0" smtClean="0">
              <a:solidFill>
                <a:schemeClr val="accent6">
                  <a:lumMod val="75000"/>
                </a:schemeClr>
              </a:solidFill>
            </a:rPr>
            <a:t>La critique</a:t>
          </a:r>
          <a:endParaRPr lang="en-GB" sz="3100" b="1" kern="1200" dirty="0">
            <a:solidFill>
              <a:schemeClr val="accent6">
                <a:lumMod val="75000"/>
              </a:schemeClr>
            </a:solidFill>
          </a:endParaRPr>
        </a:p>
      </dsp:txBody>
      <dsp:txXfrm>
        <a:off x="3340065" y="2160124"/>
        <a:ext cx="1363759" cy="1466230"/>
      </dsp:txXfrm>
    </dsp:sp>
    <dsp:sp modelId="{5AA7ADE9-CA2F-4006-B8B8-79D13379166B}">
      <dsp:nvSpPr>
        <dsp:cNvPr id="0" name=""/>
        <dsp:cNvSpPr/>
      </dsp:nvSpPr>
      <dsp:spPr>
        <a:xfrm rot="16200000">
          <a:off x="4021650" y="1838330"/>
          <a:ext cx="589" cy="35666"/>
        </a:xfrm>
        <a:custGeom>
          <a:avLst/>
          <a:gdLst/>
          <a:ahLst/>
          <a:cxnLst/>
          <a:rect l="0" t="0" r="0" b="0"/>
          <a:pathLst>
            <a:path>
              <a:moveTo>
                <a:pt x="0" y="17833"/>
              </a:moveTo>
              <a:lnTo>
                <a:pt x="589" y="1783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21866" y="1856144"/>
        <a:ext cx="157" cy="38"/>
      </dsp:txXfrm>
    </dsp:sp>
    <dsp:sp modelId="{0D4711D5-A8AB-4735-AFCA-620936D55487}">
      <dsp:nvSpPr>
        <dsp:cNvPr id="0" name=""/>
        <dsp:cNvSpPr/>
      </dsp:nvSpPr>
      <dsp:spPr>
        <a:xfrm>
          <a:off x="3057621" y="-217694"/>
          <a:ext cx="1928647" cy="2073562"/>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dirty="0" err="1" smtClean="0">
              <a:solidFill>
                <a:schemeClr val="accent2">
                  <a:lumMod val="75000"/>
                </a:schemeClr>
              </a:solidFill>
            </a:rPr>
            <a:t>Positif</a:t>
          </a:r>
          <a:endParaRPr lang="en-GB" sz="2100" b="1" kern="1200" dirty="0">
            <a:solidFill>
              <a:schemeClr val="accent2">
                <a:lumMod val="75000"/>
              </a:schemeClr>
            </a:solidFill>
          </a:endParaRPr>
        </a:p>
      </dsp:txBody>
      <dsp:txXfrm>
        <a:off x="3340065" y="85972"/>
        <a:ext cx="1363759" cy="1466230"/>
      </dsp:txXfrm>
    </dsp:sp>
    <dsp:sp modelId="{87F581EC-5F96-4F40-BFF7-02D4CDC20A32}">
      <dsp:nvSpPr>
        <dsp:cNvPr id="0" name=""/>
        <dsp:cNvSpPr/>
      </dsp:nvSpPr>
      <dsp:spPr>
        <a:xfrm>
          <a:off x="4986268" y="2875406"/>
          <a:ext cx="145504" cy="35666"/>
        </a:xfrm>
        <a:custGeom>
          <a:avLst/>
          <a:gdLst/>
          <a:ahLst/>
          <a:cxnLst/>
          <a:rect l="0" t="0" r="0" b="0"/>
          <a:pathLst>
            <a:path>
              <a:moveTo>
                <a:pt x="0" y="17833"/>
              </a:moveTo>
              <a:lnTo>
                <a:pt x="145504" y="1783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986268" y="2888507"/>
        <a:ext cx="145504" cy="9464"/>
      </dsp:txXfrm>
    </dsp:sp>
    <dsp:sp modelId="{945F542D-2128-4B9E-99A1-8D27C3DFB2B3}">
      <dsp:nvSpPr>
        <dsp:cNvPr id="0" name=""/>
        <dsp:cNvSpPr/>
      </dsp:nvSpPr>
      <dsp:spPr>
        <a:xfrm>
          <a:off x="5131773" y="1856458"/>
          <a:ext cx="1928647" cy="2073562"/>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accent3">
                  <a:lumMod val="75000"/>
                </a:schemeClr>
              </a:solidFill>
            </a:rPr>
            <a:t>Comparer</a:t>
          </a:r>
          <a:endParaRPr lang="en-GB" sz="2100" b="1" kern="1200" dirty="0">
            <a:solidFill>
              <a:schemeClr val="accent3">
                <a:lumMod val="75000"/>
              </a:schemeClr>
            </a:solidFill>
          </a:endParaRPr>
        </a:p>
      </dsp:txBody>
      <dsp:txXfrm>
        <a:off x="5414217" y="2160124"/>
        <a:ext cx="1363759" cy="1466230"/>
      </dsp:txXfrm>
    </dsp:sp>
    <dsp:sp modelId="{DF6A8BE0-30C0-4864-83F9-6CE3CD8155A9}">
      <dsp:nvSpPr>
        <dsp:cNvPr id="0" name=""/>
        <dsp:cNvSpPr/>
      </dsp:nvSpPr>
      <dsp:spPr>
        <a:xfrm rot="5400000">
          <a:off x="4021650" y="3912482"/>
          <a:ext cx="589" cy="35666"/>
        </a:xfrm>
        <a:custGeom>
          <a:avLst/>
          <a:gdLst/>
          <a:ahLst/>
          <a:cxnLst/>
          <a:rect l="0" t="0" r="0" b="0"/>
          <a:pathLst>
            <a:path>
              <a:moveTo>
                <a:pt x="0" y="17833"/>
              </a:moveTo>
              <a:lnTo>
                <a:pt x="589" y="1783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21866" y="3930296"/>
        <a:ext cx="157" cy="38"/>
      </dsp:txXfrm>
    </dsp:sp>
    <dsp:sp modelId="{F41657A5-0738-4323-9C56-9453890C45AC}">
      <dsp:nvSpPr>
        <dsp:cNvPr id="0" name=""/>
        <dsp:cNvSpPr/>
      </dsp:nvSpPr>
      <dsp:spPr>
        <a:xfrm>
          <a:off x="3057621" y="3930610"/>
          <a:ext cx="1928647" cy="2073562"/>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dirty="0" err="1" smtClean="0">
              <a:solidFill>
                <a:schemeClr val="accent2">
                  <a:lumMod val="75000"/>
                </a:schemeClr>
              </a:solidFill>
            </a:rPr>
            <a:t>Négatif</a:t>
          </a:r>
          <a:endParaRPr lang="en-GB" sz="2100" b="1" kern="1200" dirty="0">
            <a:solidFill>
              <a:schemeClr val="accent2">
                <a:lumMod val="75000"/>
              </a:schemeClr>
            </a:solidFill>
          </a:endParaRPr>
        </a:p>
      </dsp:txBody>
      <dsp:txXfrm>
        <a:off x="3340065" y="4234276"/>
        <a:ext cx="1363759" cy="1466230"/>
      </dsp:txXfrm>
    </dsp:sp>
    <dsp:sp modelId="{FC2E4AF4-82AE-444B-996C-D2582018BCA7}">
      <dsp:nvSpPr>
        <dsp:cNvPr id="0" name=""/>
        <dsp:cNvSpPr/>
      </dsp:nvSpPr>
      <dsp:spPr>
        <a:xfrm rot="10800000">
          <a:off x="2912116" y="2875406"/>
          <a:ext cx="145504" cy="35666"/>
        </a:xfrm>
        <a:custGeom>
          <a:avLst/>
          <a:gdLst/>
          <a:ahLst/>
          <a:cxnLst/>
          <a:rect l="0" t="0" r="0" b="0"/>
          <a:pathLst>
            <a:path>
              <a:moveTo>
                <a:pt x="0" y="17833"/>
              </a:moveTo>
              <a:lnTo>
                <a:pt x="145504" y="1783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912116" y="2888507"/>
        <a:ext cx="145504" cy="9464"/>
      </dsp:txXfrm>
    </dsp:sp>
    <dsp:sp modelId="{3D00989E-414F-4F08-B055-062113DE0D69}">
      <dsp:nvSpPr>
        <dsp:cNvPr id="0" name=""/>
        <dsp:cNvSpPr/>
      </dsp:nvSpPr>
      <dsp:spPr>
        <a:xfrm>
          <a:off x="983468" y="1856458"/>
          <a:ext cx="1928647" cy="2073562"/>
        </a:xfrm>
        <a:prstGeom prst="ellipse">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dirty="0" err="1" smtClean="0">
              <a:solidFill>
                <a:schemeClr val="accent3">
                  <a:lumMod val="75000"/>
                </a:schemeClr>
              </a:solidFill>
            </a:rPr>
            <a:t>Mentionner</a:t>
          </a:r>
          <a:r>
            <a:rPr lang="en-GB" sz="2100" b="1" kern="1200" dirty="0" smtClean="0">
              <a:solidFill>
                <a:schemeClr val="accent3">
                  <a:lumMod val="75000"/>
                </a:schemeClr>
              </a:solidFill>
            </a:rPr>
            <a:t> des </a:t>
          </a:r>
          <a:r>
            <a:rPr lang="en-GB" sz="2100" b="1" kern="1200" dirty="0" err="1" smtClean="0">
              <a:solidFill>
                <a:schemeClr val="accent3">
                  <a:lumMod val="75000"/>
                </a:schemeClr>
              </a:solidFill>
            </a:rPr>
            <a:t>éléments</a:t>
          </a:r>
          <a:r>
            <a:rPr lang="en-GB" sz="2100" b="1" kern="1200" dirty="0" smtClean="0">
              <a:solidFill>
                <a:schemeClr val="accent3">
                  <a:lumMod val="75000"/>
                </a:schemeClr>
              </a:solidFill>
            </a:rPr>
            <a:t> du film</a:t>
          </a:r>
          <a:endParaRPr lang="en-GB" sz="2100" b="1" kern="1200" dirty="0">
            <a:solidFill>
              <a:schemeClr val="accent3">
                <a:lumMod val="75000"/>
              </a:schemeClr>
            </a:solidFill>
          </a:endParaRPr>
        </a:p>
      </dsp:txBody>
      <dsp:txXfrm>
        <a:off x="1265912" y="2160124"/>
        <a:ext cx="1363759" cy="146623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DAEBD1-DEB3-4902-AF29-6F5B2F47921C}" type="datetimeFigureOut">
              <a:rPr lang="en-US" smtClean="0"/>
              <a:pPr/>
              <a:t>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DAEBD1-DEB3-4902-AF29-6F5B2F47921C}" type="datetimeFigureOut">
              <a:rPr lang="en-US" smtClean="0"/>
              <a:pPr/>
              <a:t>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DAEBD1-DEB3-4902-AF29-6F5B2F47921C}" type="datetimeFigureOut">
              <a:rPr lang="en-US" smtClean="0"/>
              <a:pPr/>
              <a:t>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DAEBD1-DEB3-4902-AF29-6F5B2F47921C}" type="datetimeFigureOut">
              <a:rPr lang="en-US" smtClean="0"/>
              <a:pPr/>
              <a:t>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AEBD1-DEB3-4902-AF29-6F5B2F47921C}" type="datetimeFigureOut">
              <a:rPr lang="en-US" smtClean="0"/>
              <a:pPr/>
              <a:t>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DAEBD1-DEB3-4902-AF29-6F5B2F47921C}" type="datetimeFigureOut">
              <a:rPr lang="en-US" smtClean="0"/>
              <a:pPr/>
              <a:t>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DAEBD1-DEB3-4902-AF29-6F5B2F47921C}" type="datetimeFigureOut">
              <a:rPr lang="en-US" smtClean="0"/>
              <a:pPr/>
              <a:t>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DAEBD1-DEB3-4902-AF29-6F5B2F47921C}" type="datetimeFigureOut">
              <a:rPr lang="en-US" smtClean="0"/>
              <a:pPr/>
              <a:t>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AEBD1-DEB3-4902-AF29-6F5B2F47921C}" type="datetimeFigureOut">
              <a:rPr lang="en-US" smtClean="0"/>
              <a:pPr/>
              <a:t>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AEBD1-DEB3-4902-AF29-6F5B2F47921C}" type="datetimeFigureOut">
              <a:rPr lang="en-US" smtClean="0"/>
              <a:pPr/>
              <a:t>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AEBD1-DEB3-4902-AF29-6F5B2F47921C}" type="datetimeFigureOut">
              <a:rPr lang="en-US" smtClean="0"/>
              <a:pPr/>
              <a:t>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492A8B-2002-4B7F-9E86-493E2116F2E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EBD1-DEB3-4902-AF29-6F5B2F47921C}" type="datetimeFigureOut">
              <a:rPr lang="en-US" smtClean="0"/>
              <a:pPr/>
              <a:t>3/11/2013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92A8B-2002-4B7F-9E86-493E2116F2E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ritique%20n&#233;gative%20Twilight.MP3" TargetMode="External"/><Relationship Id="rId2" Type="http://schemas.openxmlformats.org/officeDocument/2006/relationships/hyperlink" Target="Critique%20positive%20Twilight.MP3"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1355"/>
            <a:ext cx="7772400" cy="1470025"/>
          </a:xfrm>
        </p:spPr>
        <p:txBody>
          <a:bodyPr>
            <a:normAutofit/>
          </a:bodyPr>
          <a:lstStyle/>
          <a:p>
            <a:r>
              <a:rPr lang="en-GB" sz="4000" dirty="0" err="1" smtClean="0"/>
              <a:t>Mercredi</a:t>
            </a:r>
            <a:r>
              <a:rPr lang="en-GB" sz="4000" dirty="0" smtClean="0"/>
              <a:t> </a:t>
            </a:r>
            <a:r>
              <a:rPr lang="en-GB" sz="4000" dirty="0" err="1" smtClean="0"/>
              <a:t>vingt-huit</a:t>
            </a:r>
            <a:r>
              <a:rPr lang="en-GB" sz="4000" dirty="0" smtClean="0"/>
              <a:t> mars</a:t>
            </a:r>
            <a:endParaRPr lang="en-GB" sz="4000" dirty="0"/>
          </a:p>
        </p:txBody>
      </p:sp>
      <p:sp>
        <p:nvSpPr>
          <p:cNvPr id="3" name="Subtitle 2"/>
          <p:cNvSpPr>
            <a:spLocks noGrp="1"/>
          </p:cNvSpPr>
          <p:nvPr>
            <p:ph type="subTitle" idx="1"/>
          </p:nvPr>
        </p:nvSpPr>
        <p:spPr>
          <a:xfrm>
            <a:off x="214282" y="571480"/>
            <a:ext cx="8501122" cy="2786082"/>
          </a:xfrm>
        </p:spPr>
        <p:txBody>
          <a:bodyPr>
            <a:noAutofit/>
          </a:bodyPr>
          <a:lstStyle/>
          <a:p>
            <a:r>
              <a:rPr lang="en-GB" sz="2800" u="heavy" dirty="0" smtClean="0">
                <a:solidFill>
                  <a:schemeClr val="tx1"/>
                </a:solidFill>
                <a:uFill>
                  <a:solidFill>
                    <a:srgbClr val="00B050"/>
                  </a:solidFill>
                </a:uFill>
              </a:rPr>
              <a:t>Titre</a:t>
            </a:r>
            <a:r>
              <a:rPr lang="en-GB" sz="2800" dirty="0" smtClean="0">
                <a:solidFill>
                  <a:schemeClr val="tx1"/>
                </a:solidFill>
              </a:rPr>
              <a:t>: </a:t>
            </a:r>
          </a:p>
          <a:p>
            <a:r>
              <a:rPr lang="en-GB" sz="2800" dirty="0" smtClean="0">
                <a:solidFill>
                  <a:schemeClr val="tx1"/>
                </a:solidFill>
              </a:rPr>
              <a:t>Les films </a:t>
            </a:r>
            <a:r>
              <a:rPr lang="en-GB" sz="2800" dirty="0" err="1" smtClean="0">
                <a:solidFill>
                  <a:schemeClr val="tx1"/>
                </a:solidFill>
              </a:rPr>
              <a:t>français</a:t>
            </a:r>
            <a:endParaRPr lang="en-GB" sz="2800" dirty="0" smtClean="0">
              <a:solidFill>
                <a:schemeClr val="tx1"/>
              </a:solidFill>
            </a:endParaRPr>
          </a:p>
          <a:p>
            <a:endParaRPr lang="en-GB" sz="1200" dirty="0">
              <a:solidFill>
                <a:schemeClr val="tx1"/>
              </a:solidFill>
            </a:endParaRPr>
          </a:p>
          <a:p>
            <a:r>
              <a:rPr lang="en-GB" sz="2800" u="heavy" dirty="0" err="1" smtClean="0">
                <a:solidFill>
                  <a:schemeClr val="tx1"/>
                </a:solidFill>
                <a:uFill>
                  <a:solidFill>
                    <a:srgbClr val="00B050"/>
                  </a:solidFill>
                </a:uFill>
              </a:rPr>
              <a:t>Objectifs</a:t>
            </a:r>
            <a:r>
              <a:rPr lang="en-GB" sz="2800" dirty="0" smtClean="0">
                <a:solidFill>
                  <a:schemeClr val="tx1"/>
                </a:solidFill>
              </a:rPr>
              <a:t>: </a:t>
            </a:r>
          </a:p>
          <a:p>
            <a:pPr>
              <a:buFontTx/>
              <a:buChar char="-"/>
            </a:pPr>
            <a:r>
              <a:rPr lang="en-GB" sz="2800" dirty="0" smtClean="0">
                <a:solidFill>
                  <a:schemeClr val="tx1"/>
                </a:solidFill>
              </a:rPr>
              <a:t>On </a:t>
            </a:r>
            <a:r>
              <a:rPr lang="en-GB" sz="2800" dirty="0" err="1" smtClean="0">
                <a:solidFill>
                  <a:schemeClr val="tx1"/>
                </a:solidFill>
              </a:rPr>
              <a:t>apprend</a:t>
            </a:r>
            <a:r>
              <a:rPr lang="en-GB" sz="2800" dirty="0" smtClean="0">
                <a:solidFill>
                  <a:schemeClr val="tx1"/>
                </a:solidFill>
              </a:rPr>
              <a:t> des titres de films en </a:t>
            </a:r>
            <a:r>
              <a:rPr lang="en-GB" sz="2800" dirty="0" err="1" smtClean="0">
                <a:solidFill>
                  <a:schemeClr val="tx1"/>
                </a:solidFill>
              </a:rPr>
              <a:t>français</a:t>
            </a:r>
            <a:endParaRPr lang="en-GB" sz="2800" dirty="0" smtClean="0">
              <a:solidFill>
                <a:schemeClr val="tx1"/>
              </a:solidFill>
            </a:endParaRPr>
          </a:p>
          <a:p>
            <a:pPr>
              <a:buFontTx/>
              <a:buChar char="-"/>
            </a:pPr>
            <a:r>
              <a:rPr lang="en-GB" sz="2800" dirty="0">
                <a:solidFill>
                  <a:schemeClr val="tx1"/>
                </a:solidFill>
              </a:rPr>
              <a:t>O</a:t>
            </a:r>
            <a:r>
              <a:rPr lang="en-GB" sz="2800" dirty="0" smtClean="0">
                <a:solidFill>
                  <a:schemeClr val="tx1"/>
                </a:solidFill>
              </a:rPr>
              <a:t>n lit et on </a:t>
            </a:r>
            <a:r>
              <a:rPr lang="en-GB" sz="2800" dirty="0" err="1" smtClean="0">
                <a:solidFill>
                  <a:schemeClr val="tx1"/>
                </a:solidFill>
              </a:rPr>
              <a:t>écoute</a:t>
            </a:r>
            <a:r>
              <a:rPr lang="en-GB" sz="2800" dirty="0" smtClean="0">
                <a:solidFill>
                  <a:schemeClr val="tx1"/>
                </a:solidFill>
              </a:rPr>
              <a:t> des critiques de films </a:t>
            </a:r>
            <a:endParaRPr lang="en-GB" sz="2800" dirty="0">
              <a:solidFill>
                <a:schemeClr val="tx1"/>
              </a:solidFill>
            </a:endParaRPr>
          </a:p>
        </p:txBody>
      </p:sp>
      <p:sp>
        <p:nvSpPr>
          <p:cNvPr id="4" name="TextBox 3"/>
          <p:cNvSpPr txBox="1"/>
          <p:nvPr/>
        </p:nvSpPr>
        <p:spPr>
          <a:xfrm>
            <a:off x="500034" y="4202676"/>
            <a:ext cx="3827036" cy="400110"/>
          </a:xfrm>
          <a:prstGeom prst="rect">
            <a:avLst/>
          </a:prstGeom>
          <a:noFill/>
        </p:spPr>
        <p:txBody>
          <a:bodyPr wrap="square" rtlCol="0">
            <a:spAutoFit/>
          </a:bodyPr>
          <a:lstStyle/>
          <a:p>
            <a:r>
              <a:rPr lang="en-GB" sz="2000" dirty="0" smtClean="0"/>
              <a:t>Harry Potter à </a:t>
            </a:r>
            <a:r>
              <a:rPr lang="en-GB" sz="2000" dirty="0" err="1" smtClean="0"/>
              <a:t>l’école</a:t>
            </a:r>
            <a:r>
              <a:rPr lang="en-GB" sz="2000" dirty="0" smtClean="0"/>
              <a:t> des </a:t>
            </a:r>
            <a:r>
              <a:rPr lang="en-GB" sz="2000" dirty="0" err="1" smtClean="0"/>
              <a:t>sorciers</a:t>
            </a:r>
            <a:endParaRPr lang="en-GB" sz="2000" dirty="0"/>
          </a:p>
        </p:txBody>
      </p:sp>
      <p:sp>
        <p:nvSpPr>
          <p:cNvPr id="5" name="TextBox 4"/>
          <p:cNvSpPr txBox="1"/>
          <p:nvPr/>
        </p:nvSpPr>
        <p:spPr>
          <a:xfrm>
            <a:off x="4500562" y="3857628"/>
            <a:ext cx="4286280" cy="400110"/>
          </a:xfrm>
          <a:prstGeom prst="rect">
            <a:avLst/>
          </a:prstGeom>
          <a:noFill/>
        </p:spPr>
        <p:txBody>
          <a:bodyPr wrap="square" rtlCol="0">
            <a:spAutoFit/>
          </a:bodyPr>
          <a:lstStyle/>
          <a:p>
            <a:r>
              <a:rPr lang="en-GB" sz="2000" dirty="0" smtClean="0"/>
              <a:t>Harry Potter et la </a:t>
            </a:r>
            <a:r>
              <a:rPr lang="en-GB" sz="2000" dirty="0" err="1"/>
              <a:t>C</a:t>
            </a:r>
            <a:r>
              <a:rPr lang="en-GB" sz="2000" dirty="0" err="1" smtClean="0"/>
              <a:t>hambre</a:t>
            </a:r>
            <a:r>
              <a:rPr lang="en-GB" sz="2000" dirty="0" smtClean="0"/>
              <a:t> des Secrets</a:t>
            </a:r>
            <a:endParaRPr lang="en-GB" sz="2000" dirty="0"/>
          </a:p>
        </p:txBody>
      </p:sp>
      <p:sp>
        <p:nvSpPr>
          <p:cNvPr id="6" name="TextBox 5"/>
          <p:cNvSpPr txBox="1"/>
          <p:nvPr/>
        </p:nvSpPr>
        <p:spPr>
          <a:xfrm>
            <a:off x="428595" y="5417122"/>
            <a:ext cx="4592443" cy="400110"/>
          </a:xfrm>
          <a:prstGeom prst="rect">
            <a:avLst/>
          </a:prstGeom>
          <a:noFill/>
        </p:spPr>
        <p:txBody>
          <a:bodyPr wrap="square" rtlCol="0">
            <a:spAutoFit/>
          </a:bodyPr>
          <a:lstStyle/>
          <a:p>
            <a:r>
              <a:rPr lang="en-GB" sz="2000" dirty="0" smtClean="0"/>
              <a:t>Harry Potter et le </a:t>
            </a:r>
            <a:r>
              <a:rPr lang="en-GB" sz="2000" dirty="0" err="1" smtClean="0"/>
              <a:t>Prisonnier</a:t>
            </a:r>
            <a:r>
              <a:rPr lang="en-GB" sz="2000" dirty="0" smtClean="0"/>
              <a:t> </a:t>
            </a:r>
            <a:r>
              <a:rPr lang="en-GB" sz="2000" dirty="0" err="1" smtClean="0"/>
              <a:t>d’Azkhaban</a:t>
            </a:r>
            <a:endParaRPr lang="en-GB" sz="2000" dirty="0"/>
          </a:p>
        </p:txBody>
      </p:sp>
      <p:sp>
        <p:nvSpPr>
          <p:cNvPr id="7" name="TextBox 6"/>
          <p:cNvSpPr txBox="1"/>
          <p:nvPr/>
        </p:nvSpPr>
        <p:spPr>
          <a:xfrm>
            <a:off x="4929190" y="5143512"/>
            <a:ext cx="3827036" cy="400110"/>
          </a:xfrm>
          <a:prstGeom prst="rect">
            <a:avLst/>
          </a:prstGeom>
          <a:noFill/>
        </p:spPr>
        <p:txBody>
          <a:bodyPr wrap="square" rtlCol="0">
            <a:spAutoFit/>
          </a:bodyPr>
          <a:lstStyle/>
          <a:p>
            <a:r>
              <a:rPr lang="en-GB" sz="2000" dirty="0" smtClean="0"/>
              <a:t>Harry Potter et la Coupe de </a:t>
            </a:r>
            <a:r>
              <a:rPr lang="en-GB" sz="2000" dirty="0" err="1" smtClean="0"/>
              <a:t>Feu</a:t>
            </a:r>
            <a:endParaRPr lang="en-GB" sz="2000" dirty="0"/>
          </a:p>
        </p:txBody>
      </p:sp>
      <p:sp>
        <p:nvSpPr>
          <p:cNvPr id="8" name="TextBox 7"/>
          <p:cNvSpPr txBox="1"/>
          <p:nvPr/>
        </p:nvSpPr>
        <p:spPr>
          <a:xfrm>
            <a:off x="571472" y="4774180"/>
            <a:ext cx="3827036" cy="400110"/>
          </a:xfrm>
          <a:prstGeom prst="rect">
            <a:avLst/>
          </a:prstGeom>
          <a:noFill/>
        </p:spPr>
        <p:txBody>
          <a:bodyPr wrap="square" rtlCol="0">
            <a:spAutoFit/>
          </a:bodyPr>
          <a:lstStyle/>
          <a:p>
            <a:r>
              <a:rPr lang="en-GB" sz="2000" dirty="0" smtClean="0"/>
              <a:t>Harry Potter et </a:t>
            </a:r>
            <a:r>
              <a:rPr lang="en-GB" sz="2000" dirty="0" err="1" smtClean="0"/>
              <a:t>l’Ordre</a:t>
            </a:r>
            <a:r>
              <a:rPr lang="en-GB" sz="2000" dirty="0" smtClean="0"/>
              <a:t> du Phoenix</a:t>
            </a:r>
            <a:endParaRPr lang="en-GB" sz="2000" dirty="0"/>
          </a:p>
        </p:txBody>
      </p:sp>
      <p:sp>
        <p:nvSpPr>
          <p:cNvPr id="9" name="TextBox 8"/>
          <p:cNvSpPr txBox="1"/>
          <p:nvPr/>
        </p:nvSpPr>
        <p:spPr>
          <a:xfrm>
            <a:off x="4572000" y="4572008"/>
            <a:ext cx="4286280" cy="400110"/>
          </a:xfrm>
          <a:prstGeom prst="rect">
            <a:avLst/>
          </a:prstGeom>
          <a:noFill/>
        </p:spPr>
        <p:txBody>
          <a:bodyPr wrap="square" rtlCol="0">
            <a:spAutoFit/>
          </a:bodyPr>
          <a:lstStyle/>
          <a:p>
            <a:r>
              <a:rPr lang="en-GB" sz="2000" dirty="0" smtClean="0"/>
              <a:t>Harry Potter et le Prince de Sang </a:t>
            </a:r>
            <a:r>
              <a:rPr lang="en-GB" sz="2000" dirty="0" err="1" smtClean="0"/>
              <a:t>Mêlé</a:t>
            </a:r>
            <a:endParaRPr lang="en-GB" sz="2000" dirty="0"/>
          </a:p>
        </p:txBody>
      </p:sp>
      <p:sp>
        <p:nvSpPr>
          <p:cNvPr id="10" name="TextBox 9"/>
          <p:cNvSpPr txBox="1"/>
          <p:nvPr/>
        </p:nvSpPr>
        <p:spPr>
          <a:xfrm>
            <a:off x="4786314" y="5715016"/>
            <a:ext cx="4286280" cy="400110"/>
          </a:xfrm>
          <a:prstGeom prst="rect">
            <a:avLst/>
          </a:prstGeom>
          <a:noFill/>
        </p:spPr>
        <p:txBody>
          <a:bodyPr wrap="square" rtlCol="0">
            <a:spAutoFit/>
          </a:bodyPr>
          <a:lstStyle/>
          <a:p>
            <a:r>
              <a:rPr lang="en-GB" sz="2000" dirty="0" smtClean="0"/>
              <a:t>Harry Potter et les </a:t>
            </a:r>
            <a:r>
              <a:rPr lang="en-GB" sz="2000" dirty="0" err="1" smtClean="0"/>
              <a:t>Reliques</a:t>
            </a:r>
            <a:r>
              <a:rPr lang="en-GB" sz="2000" dirty="0" smtClean="0"/>
              <a:t> de la Mort</a:t>
            </a:r>
            <a:endParaRPr lang="en-GB" sz="2000" dirty="0"/>
          </a:p>
        </p:txBody>
      </p:sp>
      <p:sp>
        <p:nvSpPr>
          <p:cNvPr id="11" name="TextBox 10"/>
          <p:cNvSpPr txBox="1"/>
          <p:nvPr/>
        </p:nvSpPr>
        <p:spPr>
          <a:xfrm>
            <a:off x="142844" y="4202676"/>
            <a:ext cx="4071966" cy="400110"/>
          </a:xfrm>
          <a:prstGeom prst="rect">
            <a:avLst/>
          </a:prstGeom>
          <a:noFill/>
        </p:spPr>
        <p:txBody>
          <a:bodyPr wrap="square" rtlCol="0">
            <a:spAutoFit/>
          </a:bodyPr>
          <a:lstStyle/>
          <a:p>
            <a:r>
              <a:rPr lang="en-GB" sz="2000" dirty="0" smtClean="0"/>
              <a:t>1. Harry Potter à </a:t>
            </a:r>
            <a:r>
              <a:rPr lang="en-GB" sz="2000" dirty="0" err="1" smtClean="0"/>
              <a:t>l’école</a:t>
            </a:r>
            <a:r>
              <a:rPr lang="en-GB" sz="2000" dirty="0" smtClean="0"/>
              <a:t> des </a:t>
            </a:r>
            <a:r>
              <a:rPr lang="en-GB" sz="2000" dirty="0" err="1" smtClean="0"/>
              <a:t>sorciers</a:t>
            </a:r>
            <a:endParaRPr lang="en-GB" sz="2000" dirty="0"/>
          </a:p>
        </p:txBody>
      </p:sp>
      <p:sp>
        <p:nvSpPr>
          <p:cNvPr id="12" name="TextBox 11"/>
          <p:cNvSpPr txBox="1"/>
          <p:nvPr/>
        </p:nvSpPr>
        <p:spPr>
          <a:xfrm>
            <a:off x="-15340" y="4774180"/>
            <a:ext cx="4515902" cy="400110"/>
          </a:xfrm>
          <a:prstGeom prst="rect">
            <a:avLst/>
          </a:prstGeom>
          <a:noFill/>
        </p:spPr>
        <p:txBody>
          <a:bodyPr wrap="square" rtlCol="0">
            <a:spAutoFit/>
          </a:bodyPr>
          <a:lstStyle/>
          <a:p>
            <a:r>
              <a:rPr lang="en-GB" sz="2000" dirty="0" smtClean="0"/>
              <a:t>2. Harry Potter et la </a:t>
            </a:r>
            <a:r>
              <a:rPr lang="en-GB" sz="2000" dirty="0" err="1"/>
              <a:t>C</a:t>
            </a:r>
            <a:r>
              <a:rPr lang="en-GB" sz="2000" dirty="0" err="1" smtClean="0"/>
              <a:t>hambre</a:t>
            </a:r>
            <a:r>
              <a:rPr lang="en-GB" sz="2000" dirty="0" smtClean="0"/>
              <a:t> des Secrets</a:t>
            </a:r>
            <a:endParaRPr lang="en-GB" sz="2000" dirty="0"/>
          </a:p>
        </p:txBody>
      </p:sp>
      <p:sp>
        <p:nvSpPr>
          <p:cNvPr id="13" name="TextBox 12"/>
          <p:cNvSpPr txBox="1"/>
          <p:nvPr/>
        </p:nvSpPr>
        <p:spPr>
          <a:xfrm>
            <a:off x="-32" y="5417122"/>
            <a:ext cx="4592443" cy="400110"/>
          </a:xfrm>
          <a:prstGeom prst="rect">
            <a:avLst/>
          </a:prstGeom>
          <a:noFill/>
        </p:spPr>
        <p:txBody>
          <a:bodyPr wrap="square" rtlCol="0">
            <a:spAutoFit/>
          </a:bodyPr>
          <a:lstStyle/>
          <a:p>
            <a:r>
              <a:rPr lang="en-GB" sz="2000" dirty="0" smtClean="0"/>
              <a:t>3. Harry Potter et le </a:t>
            </a:r>
            <a:r>
              <a:rPr lang="en-GB" sz="2000" dirty="0" err="1" smtClean="0"/>
              <a:t>Prisonnier</a:t>
            </a:r>
            <a:r>
              <a:rPr lang="en-GB" sz="2000" dirty="0" smtClean="0"/>
              <a:t> </a:t>
            </a:r>
            <a:r>
              <a:rPr lang="en-GB" sz="2000" dirty="0" err="1" smtClean="0"/>
              <a:t>d’Azkhaban</a:t>
            </a:r>
            <a:endParaRPr lang="en-GB" sz="2000" dirty="0"/>
          </a:p>
        </p:txBody>
      </p:sp>
      <p:sp>
        <p:nvSpPr>
          <p:cNvPr id="14" name="TextBox 13"/>
          <p:cNvSpPr txBox="1"/>
          <p:nvPr/>
        </p:nvSpPr>
        <p:spPr>
          <a:xfrm>
            <a:off x="4357686" y="3857628"/>
            <a:ext cx="3827036" cy="400110"/>
          </a:xfrm>
          <a:prstGeom prst="rect">
            <a:avLst/>
          </a:prstGeom>
          <a:noFill/>
        </p:spPr>
        <p:txBody>
          <a:bodyPr wrap="square" rtlCol="0">
            <a:spAutoFit/>
          </a:bodyPr>
          <a:lstStyle/>
          <a:p>
            <a:r>
              <a:rPr lang="en-GB" sz="2000" dirty="0" smtClean="0"/>
              <a:t>4. Harry Potter et la Coupe de </a:t>
            </a:r>
            <a:r>
              <a:rPr lang="en-GB" sz="2000" dirty="0" err="1" smtClean="0"/>
              <a:t>Feu</a:t>
            </a:r>
            <a:endParaRPr lang="en-GB" sz="2000" dirty="0"/>
          </a:p>
        </p:txBody>
      </p:sp>
      <p:sp>
        <p:nvSpPr>
          <p:cNvPr id="15" name="TextBox 14"/>
          <p:cNvSpPr txBox="1"/>
          <p:nvPr/>
        </p:nvSpPr>
        <p:spPr>
          <a:xfrm>
            <a:off x="4500561" y="4559866"/>
            <a:ext cx="3980117" cy="400110"/>
          </a:xfrm>
          <a:prstGeom prst="rect">
            <a:avLst/>
          </a:prstGeom>
          <a:noFill/>
        </p:spPr>
        <p:txBody>
          <a:bodyPr wrap="square" rtlCol="0">
            <a:spAutoFit/>
          </a:bodyPr>
          <a:lstStyle/>
          <a:p>
            <a:r>
              <a:rPr lang="en-GB" sz="2000" dirty="0" smtClean="0"/>
              <a:t>5. Harry Potter et </a:t>
            </a:r>
            <a:r>
              <a:rPr lang="en-GB" sz="2000" dirty="0" err="1" smtClean="0"/>
              <a:t>l’Ordre</a:t>
            </a:r>
            <a:r>
              <a:rPr lang="en-GB" sz="2000" dirty="0" smtClean="0"/>
              <a:t> du Phoenix</a:t>
            </a:r>
            <a:endParaRPr lang="en-GB" sz="2000" dirty="0"/>
          </a:p>
        </p:txBody>
      </p:sp>
      <p:sp>
        <p:nvSpPr>
          <p:cNvPr id="16" name="TextBox 15"/>
          <p:cNvSpPr txBox="1"/>
          <p:nvPr/>
        </p:nvSpPr>
        <p:spPr>
          <a:xfrm>
            <a:off x="4643438" y="5131370"/>
            <a:ext cx="4500562" cy="400110"/>
          </a:xfrm>
          <a:prstGeom prst="rect">
            <a:avLst/>
          </a:prstGeom>
          <a:noFill/>
        </p:spPr>
        <p:txBody>
          <a:bodyPr wrap="square" rtlCol="0">
            <a:spAutoFit/>
          </a:bodyPr>
          <a:lstStyle/>
          <a:p>
            <a:r>
              <a:rPr lang="en-GB" sz="2000" dirty="0" smtClean="0"/>
              <a:t>6. Harry Potter et le Prince de Sang </a:t>
            </a:r>
            <a:r>
              <a:rPr lang="en-GB" sz="2000" dirty="0" err="1" smtClean="0"/>
              <a:t>Mêlé</a:t>
            </a:r>
            <a:endParaRPr lang="en-GB" sz="2000" dirty="0"/>
          </a:p>
        </p:txBody>
      </p:sp>
      <p:sp>
        <p:nvSpPr>
          <p:cNvPr id="17" name="TextBox 16"/>
          <p:cNvSpPr txBox="1"/>
          <p:nvPr/>
        </p:nvSpPr>
        <p:spPr>
          <a:xfrm>
            <a:off x="4714876" y="5715016"/>
            <a:ext cx="4429124" cy="400110"/>
          </a:xfrm>
          <a:prstGeom prst="rect">
            <a:avLst/>
          </a:prstGeom>
          <a:noFill/>
        </p:spPr>
        <p:txBody>
          <a:bodyPr wrap="square" rtlCol="0">
            <a:spAutoFit/>
          </a:bodyPr>
          <a:lstStyle/>
          <a:p>
            <a:r>
              <a:rPr lang="en-GB" sz="2000" dirty="0" smtClean="0"/>
              <a:t>7. Harry Potter et les </a:t>
            </a:r>
            <a:r>
              <a:rPr lang="en-GB" sz="2000" dirty="0" err="1" smtClean="0"/>
              <a:t>Reliques</a:t>
            </a:r>
            <a:r>
              <a:rPr lang="en-GB" sz="2000" dirty="0" smtClean="0"/>
              <a:t> de la Mort</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1"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par>
                                <p:cTn id="9" presetID="2" presetClass="exit" presetSubtype="4" fill="hold" grpId="1" nodeType="withEffect">
                                  <p:stCondLst>
                                    <p:cond delay="0"/>
                                  </p:stCondLst>
                                  <p:childTnLst>
                                    <p:anim calcmode="lin" valueType="num">
                                      <p:cBhvr additive="base">
                                        <p:cTn id="10" dur="500"/>
                                        <p:tgtEl>
                                          <p:spTgt spid="8"/>
                                        </p:tgtEl>
                                        <p:attrNameLst>
                                          <p:attrName>ppt_x</p:attrName>
                                        </p:attrNameLst>
                                      </p:cBhvr>
                                      <p:tavLst>
                                        <p:tav tm="0">
                                          <p:val>
                                            <p:strVal val="ppt_x"/>
                                          </p:val>
                                        </p:tav>
                                        <p:tav tm="100000">
                                          <p:val>
                                            <p:strVal val="ppt_x"/>
                                          </p:val>
                                        </p:tav>
                                      </p:tavLst>
                                    </p:anim>
                                    <p:anim calcmode="lin" valueType="num">
                                      <p:cBhvr additive="base">
                                        <p:cTn id="11" dur="500"/>
                                        <p:tgtEl>
                                          <p:spTgt spid="8"/>
                                        </p:tgtEl>
                                        <p:attrNameLst>
                                          <p:attrName>ppt_y</p:attrName>
                                        </p:attrNameLst>
                                      </p:cBhvr>
                                      <p:tavLst>
                                        <p:tav tm="0">
                                          <p:val>
                                            <p:strVal val="ppt_y"/>
                                          </p:val>
                                        </p:tav>
                                        <p:tav tm="100000">
                                          <p:val>
                                            <p:strVal val="1+ppt_h/2"/>
                                          </p:val>
                                        </p:tav>
                                      </p:tavLst>
                                    </p:anim>
                                    <p:set>
                                      <p:cBhvr>
                                        <p:cTn id="12" dur="1" fill="hold">
                                          <p:stCondLst>
                                            <p:cond delay="499"/>
                                          </p:stCondLst>
                                        </p:cTn>
                                        <p:tgtEl>
                                          <p:spTgt spid="8"/>
                                        </p:tgtEl>
                                        <p:attrNameLst>
                                          <p:attrName>style.visibility</p:attrName>
                                        </p:attrNameLst>
                                      </p:cBhvr>
                                      <p:to>
                                        <p:strVal val="hidden"/>
                                      </p:to>
                                    </p:set>
                                  </p:childTnLst>
                                </p:cTn>
                              </p:par>
                              <p:par>
                                <p:cTn id="13" presetID="2" presetClass="exit" presetSubtype="4" fill="hold" grpId="1" nodeType="withEffect">
                                  <p:stCondLst>
                                    <p:cond delay="0"/>
                                  </p:stCondLst>
                                  <p:childTnLst>
                                    <p:anim calcmode="lin" valueType="num">
                                      <p:cBhvr additive="base">
                                        <p:cTn id="14" dur="500"/>
                                        <p:tgtEl>
                                          <p:spTgt spid="6"/>
                                        </p:tgtEl>
                                        <p:attrNameLst>
                                          <p:attrName>ppt_x</p:attrName>
                                        </p:attrNameLst>
                                      </p:cBhvr>
                                      <p:tavLst>
                                        <p:tav tm="0">
                                          <p:val>
                                            <p:strVal val="ppt_x"/>
                                          </p:val>
                                        </p:tav>
                                        <p:tav tm="100000">
                                          <p:val>
                                            <p:strVal val="ppt_x"/>
                                          </p:val>
                                        </p:tav>
                                      </p:tavLst>
                                    </p:anim>
                                    <p:anim calcmode="lin" valueType="num">
                                      <p:cBhvr additive="base">
                                        <p:cTn id="15" dur="500"/>
                                        <p:tgtEl>
                                          <p:spTgt spid="6"/>
                                        </p:tgtEl>
                                        <p:attrNameLst>
                                          <p:attrName>ppt_y</p:attrName>
                                        </p:attrNameLst>
                                      </p:cBhvr>
                                      <p:tavLst>
                                        <p:tav tm="0">
                                          <p:val>
                                            <p:strVal val="ppt_y"/>
                                          </p:val>
                                        </p:tav>
                                        <p:tav tm="100000">
                                          <p:val>
                                            <p:strVal val="1+ppt_h/2"/>
                                          </p:val>
                                        </p:tav>
                                      </p:tavLst>
                                    </p:anim>
                                    <p:set>
                                      <p:cBhvr>
                                        <p:cTn id="16" dur="1" fill="hold">
                                          <p:stCondLst>
                                            <p:cond delay="499"/>
                                          </p:stCondLst>
                                        </p:cTn>
                                        <p:tgtEl>
                                          <p:spTgt spid="6"/>
                                        </p:tgtEl>
                                        <p:attrNameLst>
                                          <p:attrName>style.visibility</p:attrName>
                                        </p:attrNameLst>
                                      </p:cBhvr>
                                      <p:to>
                                        <p:strVal val="hidden"/>
                                      </p:to>
                                    </p:set>
                                  </p:childTnLst>
                                </p:cTn>
                              </p:par>
                              <p:par>
                                <p:cTn id="17" presetID="2" presetClass="exit" presetSubtype="4" fill="hold" grpId="1" nodeType="with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9"/>
                                        </p:tgtEl>
                                        <p:attrNameLst>
                                          <p:attrName>ppt_x</p:attrName>
                                        </p:attrNameLst>
                                      </p:cBhvr>
                                      <p:tavLst>
                                        <p:tav tm="0">
                                          <p:val>
                                            <p:strVal val="ppt_x"/>
                                          </p:val>
                                        </p:tav>
                                        <p:tav tm="100000">
                                          <p:val>
                                            <p:strVal val="ppt_x"/>
                                          </p:val>
                                        </p:tav>
                                      </p:tavLst>
                                    </p:anim>
                                    <p:anim calcmode="lin" valueType="num">
                                      <p:cBhvr additive="base">
                                        <p:cTn id="23" dur="500"/>
                                        <p:tgtEl>
                                          <p:spTgt spid="9"/>
                                        </p:tgtEl>
                                        <p:attrNameLst>
                                          <p:attrName>ppt_y</p:attrName>
                                        </p:attrNameLst>
                                      </p:cBhvr>
                                      <p:tavLst>
                                        <p:tav tm="0">
                                          <p:val>
                                            <p:strVal val="ppt_y"/>
                                          </p:val>
                                        </p:tav>
                                        <p:tav tm="100000">
                                          <p:val>
                                            <p:strVal val="1+ppt_h/2"/>
                                          </p:val>
                                        </p:tav>
                                      </p:tavLst>
                                    </p:anim>
                                    <p:set>
                                      <p:cBhvr>
                                        <p:cTn id="24" dur="1" fill="hold">
                                          <p:stCondLst>
                                            <p:cond delay="499"/>
                                          </p:stCondLst>
                                        </p:cTn>
                                        <p:tgtEl>
                                          <p:spTgt spid="9"/>
                                        </p:tgtEl>
                                        <p:attrNameLst>
                                          <p:attrName>style.visibility</p:attrName>
                                        </p:attrNameLst>
                                      </p:cBhvr>
                                      <p:to>
                                        <p:strVal val="hidden"/>
                                      </p:to>
                                    </p:set>
                                  </p:childTnLst>
                                </p:cTn>
                              </p:par>
                              <p:par>
                                <p:cTn id="25" presetID="2" presetClass="exit" presetSubtype="4" fill="hold" grpId="1" nodeType="withEffect">
                                  <p:stCondLst>
                                    <p:cond delay="0"/>
                                  </p:stCondLst>
                                  <p:childTnLst>
                                    <p:anim calcmode="lin" valueType="num">
                                      <p:cBhvr additive="base">
                                        <p:cTn id="26" dur="500"/>
                                        <p:tgtEl>
                                          <p:spTgt spid="7"/>
                                        </p:tgtEl>
                                        <p:attrNameLst>
                                          <p:attrName>ppt_x</p:attrName>
                                        </p:attrNameLst>
                                      </p:cBhvr>
                                      <p:tavLst>
                                        <p:tav tm="0">
                                          <p:val>
                                            <p:strVal val="ppt_x"/>
                                          </p:val>
                                        </p:tav>
                                        <p:tav tm="100000">
                                          <p:val>
                                            <p:strVal val="ppt_x"/>
                                          </p:val>
                                        </p:tav>
                                      </p:tavLst>
                                    </p:anim>
                                    <p:anim calcmode="lin" valueType="num">
                                      <p:cBhvr additive="base">
                                        <p:cTn id="27" dur="500"/>
                                        <p:tgtEl>
                                          <p:spTgt spid="7"/>
                                        </p:tgtEl>
                                        <p:attrNameLst>
                                          <p:attrName>ppt_y</p:attrName>
                                        </p:attrNameLst>
                                      </p:cBhvr>
                                      <p:tavLst>
                                        <p:tav tm="0">
                                          <p:val>
                                            <p:strVal val="ppt_y"/>
                                          </p:val>
                                        </p:tav>
                                        <p:tav tm="100000">
                                          <p:val>
                                            <p:strVal val="1+ppt_h/2"/>
                                          </p:val>
                                        </p:tav>
                                      </p:tavLst>
                                    </p:anim>
                                    <p:set>
                                      <p:cBhvr>
                                        <p:cTn id="28" dur="1" fill="hold">
                                          <p:stCondLst>
                                            <p:cond delay="499"/>
                                          </p:stCondLst>
                                        </p:cTn>
                                        <p:tgtEl>
                                          <p:spTgt spid="7"/>
                                        </p:tgtEl>
                                        <p:attrNameLst>
                                          <p:attrName>style.visibility</p:attrName>
                                        </p:attrNameLst>
                                      </p:cBhvr>
                                      <p:to>
                                        <p:strVal val="hidden"/>
                                      </p:to>
                                    </p:set>
                                  </p:childTnLst>
                                </p:cTn>
                              </p:par>
                              <p:par>
                                <p:cTn id="29" presetID="2" presetClass="exit" presetSubtype="4" fill="hold" grpId="1" nodeType="withEffect">
                                  <p:stCondLst>
                                    <p:cond delay="0"/>
                                  </p:stCondLst>
                                  <p:childTnLst>
                                    <p:anim calcmode="lin" valueType="num">
                                      <p:cBhvr additive="base">
                                        <p:cTn id="30" dur="500"/>
                                        <p:tgtEl>
                                          <p:spTgt spid="10"/>
                                        </p:tgtEl>
                                        <p:attrNameLst>
                                          <p:attrName>ppt_x</p:attrName>
                                        </p:attrNameLst>
                                      </p:cBhvr>
                                      <p:tavLst>
                                        <p:tav tm="0">
                                          <p:val>
                                            <p:strVal val="ppt_x"/>
                                          </p:val>
                                        </p:tav>
                                        <p:tav tm="100000">
                                          <p:val>
                                            <p:strVal val="ppt_x"/>
                                          </p:val>
                                        </p:tav>
                                      </p:tavLst>
                                    </p:anim>
                                    <p:anim calcmode="lin" valueType="num">
                                      <p:cBhvr additive="base">
                                        <p:cTn id="31" dur="500"/>
                                        <p:tgtEl>
                                          <p:spTgt spid="10"/>
                                        </p:tgtEl>
                                        <p:attrNameLst>
                                          <p:attrName>ppt_y</p:attrName>
                                        </p:attrNameLst>
                                      </p:cBhvr>
                                      <p:tavLst>
                                        <p:tav tm="0">
                                          <p:val>
                                            <p:strVal val="ppt_y"/>
                                          </p:val>
                                        </p:tav>
                                        <p:tav tm="100000">
                                          <p:val>
                                            <p:strVal val="1+ppt_h/2"/>
                                          </p:val>
                                        </p:tav>
                                      </p:tavLst>
                                    </p:anim>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1"/>
      <p:bldP spid="6" grpId="1"/>
      <p:bldP spid="7" grpId="1"/>
      <p:bldP spid="8" grpId="1"/>
      <p:bldP spid="9" grpId="1"/>
      <p:bldP spid="10" grpId="1"/>
      <p:bldP spid="11" grpId="0"/>
      <p:bldP spid="12" grpId="1"/>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68"/>
            <a:ext cx="8229600" cy="1143000"/>
          </a:xfrm>
        </p:spPr>
        <p:txBody>
          <a:bodyPr/>
          <a:lstStyle/>
          <a:p>
            <a:r>
              <a:rPr lang="en-GB" dirty="0" err="1" smtClean="0">
                <a:solidFill>
                  <a:srgbClr val="00B050"/>
                </a:solidFill>
              </a:rPr>
              <a:t>Trouvez</a:t>
            </a:r>
            <a:r>
              <a:rPr lang="en-GB" dirty="0" smtClean="0">
                <a:solidFill>
                  <a:srgbClr val="00B050"/>
                </a:solidFill>
              </a:rPr>
              <a:t> les titres en </a:t>
            </a:r>
            <a:r>
              <a:rPr lang="en-GB" dirty="0" err="1" smtClean="0">
                <a:solidFill>
                  <a:srgbClr val="00B050"/>
                </a:solidFill>
              </a:rPr>
              <a:t>anglais</a:t>
            </a:r>
            <a:endParaRPr lang="en-GB" dirty="0">
              <a:solidFill>
                <a:srgbClr val="00B050"/>
              </a:solidFill>
            </a:endParaRPr>
          </a:p>
        </p:txBody>
      </p:sp>
      <p:sp>
        <p:nvSpPr>
          <p:cNvPr id="4" name="Content Placeholder 3"/>
          <p:cNvSpPr>
            <a:spLocks noGrp="1"/>
          </p:cNvSpPr>
          <p:nvPr>
            <p:ph sz="half" idx="1"/>
          </p:nvPr>
        </p:nvSpPr>
        <p:spPr>
          <a:xfrm>
            <a:off x="457200" y="857232"/>
            <a:ext cx="4038600" cy="6000768"/>
          </a:xfrm>
        </p:spPr>
        <p:txBody>
          <a:bodyPr>
            <a:normAutofit fontScale="77500" lnSpcReduction="20000"/>
          </a:bodyPr>
          <a:lstStyle/>
          <a:p>
            <a:r>
              <a:rPr lang="fr-FR" dirty="0"/>
              <a:t>Pirates des Caraïbes</a:t>
            </a:r>
            <a:endParaRPr lang="en-GB" dirty="0"/>
          </a:p>
          <a:p>
            <a:r>
              <a:rPr lang="fr-FR" dirty="0"/>
              <a:t>Guerre des Étoiles</a:t>
            </a:r>
            <a:endParaRPr lang="en-GB" dirty="0"/>
          </a:p>
          <a:p>
            <a:r>
              <a:rPr lang="fr-FR" dirty="0"/>
              <a:t>James et la pêche géante	</a:t>
            </a:r>
            <a:endParaRPr lang="en-GB" dirty="0"/>
          </a:p>
          <a:p>
            <a:r>
              <a:rPr lang="fr-FR" dirty="0"/>
              <a:t>Le livre de la jungle</a:t>
            </a:r>
            <a:endParaRPr lang="en-GB" dirty="0"/>
          </a:p>
          <a:p>
            <a:r>
              <a:rPr lang="fr-FR" dirty="0"/>
              <a:t>Le seigneur des anneaux</a:t>
            </a:r>
            <a:endParaRPr lang="en-GB" dirty="0"/>
          </a:p>
          <a:p>
            <a:r>
              <a:rPr lang="fr-FR" dirty="0"/>
              <a:t>la Panthère rose</a:t>
            </a:r>
            <a:endParaRPr lang="en-GB" dirty="0"/>
          </a:p>
          <a:p>
            <a:r>
              <a:rPr lang="en-GB" dirty="0"/>
              <a:t>Shrek le </a:t>
            </a:r>
            <a:r>
              <a:rPr lang="en-GB" dirty="0" err="1"/>
              <a:t>troisième</a:t>
            </a:r>
            <a:endParaRPr lang="en-GB" dirty="0"/>
          </a:p>
          <a:p>
            <a:r>
              <a:rPr lang="fr-FR" dirty="0"/>
              <a:t>Demain ne meurt jamais</a:t>
            </a:r>
            <a:endParaRPr lang="en-GB" dirty="0"/>
          </a:p>
          <a:p>
            <a:r>
              <a:rPr lang="fr-FR" dirty="0"/>
              <a:t>Autant en emporte le vent</a:t>
            </a:r>
            <a:endParaRPr lang="en-GB" dirty="0"/>
          </a:p>
          <a:p>
            <a:r>
              <a:rPr lang="fr-FR" dirty="0"/>
              <a:t>Charlie et la chocolaterie</a:t>
            </a:r>
            <a:endParaRPr lang="en-GB" dirty="0"/>
          </a:p>
          <a:p>
            <a:r>
              <a:rPr lang="fr-FR" dirty="0"/>
              <a:t>Les dents de la mer</a:t>
            </a:r>
            <a:endParaRPr lang="en-GB" dirty="0"/>
          </a:p>
          <a:p>
            <a:r>
              <a:rPr lang="fr-FR" dirty="0"/>
              <a:t>Indiana Jones et les aventuriers de l’arche perdue</a:t>
            </a:r>
            <a:endParaRPr lang="en-GB" dirty="0"/>
          </a:p>
          <a:p>
            <a:r>
              <a:rPr lang="en-GB" dirty="0"/>
              <a:t>Le jour </a:t>
            </a:r>
            <a:r>
              <a:rPr lang="en-GB" dirty="0" err="1"/>
              <a:t>d’après</a:t>
            </a:r>
            <a:endParaRPr lang="en-GB" dirty="0"/>
          </a:p>
          <a:p>
            <a:r>
              <a:rPr lang="en-GB" dirty="0"/>
              <a:t>La guerre des </a:t>
            </a:r>
            <a:r>
              <a:rPr lang="en-GB" dirty="0" err="1"/>
              <a:t>mondes</a:t>
            </a:r>
            <a:endParaRPr lang="en-GB" dirty="0"/>
          </a:p>
          <a:p>
            <a:r>
              <a:rPr lang="fr-FR" dirty="0"/>
              <a:t>La planète des singes</a:t>
            </a:r>
            <a:endParaRPr lang="en-GB" dirty="0"/>
          </a:p>
          <a:p>
            <a:r>
              <a:rPr lang="fr-FR" dirty="0"/>
              <a:t>La </a:t>
            </a:r>
            <a:r>
              <a:rPr lang="fr-FR" dirty="0" smtClean="0"/>
              <a:t>momie</a:t>
            </a:r>
            <a:endParaRPr lang="en-GB" dirty="0"/>
          </a:p>
        </p:txBody>
      </p:sp>
      <p:sp>
        <p:nvSpPr>
          <p:cNvPr id="5" name="Content Placeholder 4"/>
          <p:cNvSpPr>
            <a:spLocks noGrp="1"/>
          </p:cNvSpPr>
          <p:nvPr>
            <p:ph sz="half" idx="2"/>
          </p:nvPr>
        </p:nvSpPr>
        <p:spPr>
          <a:xfrm>
            <a:off x="4648200" y="857232"/>
            <a:ext cx="4038600" cy="6000768"/>
          </a:xfrm>
        </p:spPr>
        <p:txBody>
          <a:bodyPr>
            <a:normAutofit fontScale="77500" lnSpcReduction="20000"/>
          </a:bodyPr>
          <a:lstStyle/>
          <a:p>
            <a:r>
              <a:rPr lang="fr-FR" dirty="0"/>
              <a:t>Pirates of the </a:t>
            </a:r>
            <a:r>
              <a:rPr lang="fr-FR" dirty="0" err="1"/>
              <a:t>Caribbean</a:t>
            </a:r>
            <a:endParaRPr lang="en-GB" dirty="0"/>
          </a:p>
          <a:p>
            <a:r>
              <a:rPr lang="fr-FR" dirty="0"/>
              <a:t>Star </a:t>
            </a:r>
            <a:r>
              <a:rPr lang="fr-FR" dirty="0" err="1"/>
              <a:t>Wars</a:t>
            </a:r>
            <a:endParaRPr lang="en-GB" dirty="0"/>
          </a:p>
          <a:p>
            <a:r>
              <a:rPr lang="fr-FR" dirty="0"/>
              <a:t>James and the </a:t>
            </a:r>
            <a:r>
              <a:rPr lang="fr-FR" dirty="0" err="1"/>
              <a:t>Giant</a:t>
            </a:r>
            <a:r>
              <a:rPr lang="fr-FR" dirty="0"/>
              <a:t> </a:t>
            </a:r>
            <a:r>
              <a:rPr lang="fr-FR" dirty="0" err="1"/>
              <a:t>Peach</a:t>
            </a:r>
            <a:endParaRPr lang="en-GB" dirty="0"/>
          </a:p>
          <a:p>
            <a:r>
              <a:rPr lang="fr-FR" dirty="0"/>
              <a:t>The Jungle Book</a:t>
            </a:r>
            <a:endParaRPr lang="en-GB" dirty="0"/>
          </a:p>
          <a:p>
            <a:r>
              <a:rPr lang="fr-FR" dirty="0"/>
              <a:t>Lord of the Rings</a:t>
            </a:r>
            <a:endParaRPr lang="en-GB" dirty="0"/>
          </a:p>
          <a:p>
            <a:r>
              <a:rPr lang="fr-FR" dirty="0"/>
              <a:t>The </a:t>
            </a:r>
            <a:r>
              <a:rPr lang="fr-FR" dirty="0" err="1"/>
              <a:t>Pink</a:t>
            </a:r>
            <a:r>
              <a:rPr lang="fr-FR" dirty="0"/>
              <a:t> </a:t>
            </a:r>
            <a:r>
              <a:rPr lang="fr-FR" dirty="0" err="1"/>
              <a:t>Panther</a:t>
            </a:r>
            <a:endParaRPr lang="en-GB" dirty="0"/>
          </a:p>
          <a:p>
            <a:r>
              <a:rPr lang="en-GB" dirty="0"/>
              <a:t>Shrek the Third</a:t>
            </a:r>
          </a:p>
          <a:p>
            <a:r>
              <a:rPr lang="fr-FR" dirty="0" err="1"/>
              <a:t>Tomorrow</a:t>
            </a:r>
            <a:r>
              <a:rPr lang="fr-FR" dirty="0"/>
              <a:t> Never Dies</a:t>
            </a:r>
            <a:endParaRPr lang="en-GB" dirty="0"/>
          </a:p>
          <a:p>
            <a:r>
              <a:rPr lang="fr-FR" dirty="0"/>
              <a:t>Gone </a:t>
            </a:r>
            <a:r>
              <a:rPr lang="fr-FR" dirty="0" err="1"/>
              <a:t>with</a:t>
            </a:r>
            <a:r>
              <a:rPr lang="fr-FR" dirty="0"/>
              <a:t> the Wind</a:t>
            </a:r>
            <a:endParaRPr lang="en-GB" dirty="0"/>
          </a:p>
          <a:p>
            <a:r>
              <a:rPr lang="fr-FR" dirty="0"/>
              <a:t>Charlie and the </a:t>
            </a:r>
            <a:r>
              <a:rPr lang="fr-FR" dirty="0" err="1"/>
              <a:t>Chocolate</a:t>
            </a:r>
            <a:r>
              <a:rPr lang="fr-FR" dirty="0"/>
              <a:t> </a:t>
            </a:r>
            <a:r>
              <a:rPr lang="fr-FR" dirty="0" err="1"/>
              <a:t>Factory</a:t>
            </a:r>
            <a:endParaRPr lang="en-GB" dirty="0"/>
          </a:p>
          <a:p>
            <a:r>
              <a:rPr lang="fr-FR" dirty="0" err="1"/>
              <a:t>Jaws</a:t>
            </a:r>
            <a:endParaRPr lang="en-GB" dirty="0"/>
          </a:p>
          <a:p>
            <a:r>
              <a:rPr lang="fr-FR" dirty="0"/>
              <a:t>Raiders of the </a:t>
            </a:r>
            <a:r>
              <a:rPr lang="fr-FR" dirty="0" err="1"/>
              <a:t>Lost</a:t>
            </a:r>
            <a:r>
              <a:rPr lang="fr-FR" dirty="0"/>
              <a:t> </a:t>
            </a:r>
            <a:r>
              <a:rPr lang="fr-FR" dirty="0" err="1"/>
              <a:t>Ark</a:t>
            </a:r>
            <a:endParaRPr lang="en-GB" dirty="0"/>
          </a:p>
          <a:p>
            <a:r>
              <a:rPr lang="en-GB" dirty="0"/>
              <a:t>The Day After Tomorrow</a:t>
            </a:r>
          </a:p>
          <a:p>
            <a:r>
              <a:rPr lang="en-GB" dirty="0"/>
              <a:t>War of the Worlds</a:t>
            </a:r>
          </a:p>
          <a:p>
            <a:r>
              <a:rPr lang="fr-FR" dirty="0" err="1"/>
              <a:t>Planet</a:t>
            </a:r>
            <a:r>
              <a:rPr lang="fr-FR" dirty="0"/>
              <a:t> of the Apes</a:t>
            </a:r>
            <a:endParaRPr lang="en-GB" dirty="0"/>
          </a:p>
          <a:p>
            <a:r>
              <a:rPr lang="fr-FR" dirty="0"/>
              <a:t>The </a:t>
            </a:r>
            <a:r>
              <a:rPr lang="fr-FR" dirty="0" err="1" smtClean="0"/>
              <a:t>Mummy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1143000"/>
          </a:xfrm>
        </p:spPr>
        <p:txBody>
          <a:bodyPr>
            <a:normAutofit fontScale="90000"/>
          </a:bodyPr>
          <a:lstStyle/>
          <a:p>
            <a:r>
              <a:rPr lang="en-GB" b="1" dirty="0" err="1" smtClean="0">
                <a:solidFill>
                  <a:srgbClr val="00B050"/>
                </a:solidFill>
              </a:rPr>
              <a:t>C’est</a:t>
            </a:r>
            <a:r>
              <a:rPr lang="en-GB" b="1" dirty="0" smtClean="0">
                <a:solidFill>
                  <a:srgbClr val="00B050"/>
                </a:solidFill>
              </a:rPr>
              <a:t> </a:t>
            </a:r>
            <a:r>
              <a:rPr lang="en-GB" b="1" dirty="0" err="1" smtClean="0">
                <a:solidFill>
                  <a:srgbClr val="00B050"/>
                </a:solidFill>
              </a:rPr>
              <a:t>quel</a:t>
            </a:r>
            <a:r>
              <a:rPr lang="en-GB" b="1" dirty="0" smtClean="0">
                <a:solidFill>
                  <a:srgbClr val="00B050"/>
                </a:solidFill>
              </a:rPr>
              <a:t> film ?</a:t>
            </a:r>
            <a:br>
              <a:rPr lang="en-GB" b="1" dirty="0" smtClean="0">
                <a:solidFill>
                  <a:srgbClr val="00B050"/>
                </a:solidFill>
              </a:rPr>
            </a:br>
            <a:r>
              <a:rPr lang="en-GB" b="1" dirty="0" err="1" smtClean="0">
                <a:solidFill>
                  <a:srgbClr val="00B050"/>
                </a:solidFill>
              </a:rPr>
              <a:t>Lis</a:t>
            </a:r>
            <a:r>
              <a:rPr lang="en-GB" b="1" dirty="0" smtClean="0">
                <a:solidFill>
                  <a:srgbClr val="00B050"/>
                </a:solidFill>
              </a:rPr>
              <a:t> les critiques. Devine le film et les avis</a:t>
            </a:r>
            <a:endParaRPr lang="en-GB" b="1" dirty="0">
              <a:solidFill>
                <a:srgbClr val="00B050"/>
              </a:solidFill>
            </a:endParaRPr>
          </a:p>
        </p:txBody>
      </p:sp>
      <p:sp>
        <p:nvSpPr>
          <p:cNvPr id="5" name="Content Placeholder 4"/>
          <p:cNvSpPr>
            <a:spLocks noGrp="1"/>
          </p:cNvSpPr>
          <p:nvPr>
            <p:ph idx="1"/>
          </p:nvPr>
        </p:nvSpPr>
        <p:spPr/>
        <p:txBody>
          <a:bodyPr>
            <a:normAutofit fontScale="85000" lnSpcReduction="10000"/>
          </a:bodyPr>
          <a:lstStyle/>
          <a:p>
            <a:r>
              <a:rPr lang="fr-FR" dirty="0" smtClean="0"/>
              <a:t>Un beau film, triste et touchant. Bien réalisé, de beaux décors enfin bref un bon moment.</a:t>
            </a:r>
          </a:p>
          <a:p>
            <a:r>
              <a:rPr lang="fr-FR" dirty="0" smtClean="0"/>
              <a:t>Un film fantastique à la Tim Burton avec de jeunes acteurs et un Johnny </a:t>
            </a:r>
            <a:r>
              <a:rPr lang="fr-FR" dirty="0" err="1" smtClean="0"/>
              <a:t>Depp</a:t>
            </a:r>
            <a:r>
              <a:rPr lang="fr-FR" dirty="0" smtClean="0"/>
              <a:t> qui a l'allure d'un Chapelier Fou. Le film joue souvent sur la comédie musicale et ce dernier point qui me dérange, je n'accroche pas trop mais ça reste plaisant. Les décors ont beaucoup de détails, c'est joli. </a:t>
            </a:r>
          </a:p>
          <a:p>
            <a:r>
              <a:rPr lang="fr-FR" dirty="0" smtClean="0"/>
              <a:t>Une superbe adaptation. Tim Burton nous transporte dans le monde magique de </a:t>
            </a:r>
            <a:r>
              <a:rPr lang="fr-FR" dirty="0" err="1" smtClean="0"/>
              <a:t>Roald</a:t>
            </a:r>
            <a:r>
              <a:rPr lang="fr-FR" dirty="0" smtClean="0"/>
              <a:t> Dahl et nous fait rêver. </a:t>
            </a:r>
            <a:endParaRPr lang="en-GB" dirty="0"/>
          </a:p>
        </p:txBody>
      </p:sp>
      <p:sp>
        <p:nvSpPr>
          <p:cNvPr id="6" name="TextBox 5"/>
          <p:cNvSpPr txBox="1"/>
          <p:nvPr/>
        </p:nvSpPr>
        <p:spPr>
          <a:xfrm>
            <a:off x="2714612" y="5715016"/>
            <a:ext cx="6072230" cy="523220"/>
          </a:xfrm>
          <a:prstGeom prst="rect">
            <a:avLst/>
          </a:prstGeom>
          <a:noFill/>
        </p:spPr>
        <p:txBody>
          <a:bodyPr wrap="square" rtlCol="0">
            <a:spAutoFit/>
          </a:bodyPr>
          <a:lstStyle/>
          <a:p>
            <a:r>
              <a:rPr lang="en-GB" sz="2800" dirty="0" smtClean="0">
                <a:solidFill>
                  <a:srgbClr val="FF0000"/>
                </a:solidFill>
              </a:rPr>
              <a:t>Charlie et la </a:t>
            </a:r>
            <a:r>
              <a:rPr lang="en-GB" sz="2800" dirty="0" err="1" smtClean="0">
                <a:solidFill>
                  <a:srgbClr val="FF0000"/>
                </a:solidFill>
              </a:rPr>
              <a:t>Chocolaterie</a:t>
            </a:r>
            <a:r>
              <a:rPr lang="en-GB" sz="2800" dirty="0" smtClean="0">
                <a:solidFill>
                  <a:srgbClr val="FF0000"/>
                </a:solidFill>
              </a:rPr>
              <a:t> par Tim Burton</a:t>
            </a:r>
            <a:endParaRPr lang="en-GB" sz="2800" dirty="0">
              <a:solidFill>
                <a:srgbClr val="FF0000"/>
              </a:solidFill>
            </a:endParaRPr>
          </a:p>
        </p:txBody>
      </p:sp>
      <p:sp>
        <p:nvSpPr>
          <p:cNvPr id="7" name="Content Placeholder 4"/>
          <p:cNvSpPr txBox="1">
            <a:spLocks/>
          </p:cNvSpPr>
          <p:nvPr/>
        </p:nvSpPr>
        <p:spPr>
          <a:xfrm>
            <a:off x="457200" y="1617681"/>
            <a:ext cx="8229600" cy="4525963"/>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Un beau film</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triste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et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touchant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Bien réalisé, de beaux décors enfin bref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un bon moment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Un film fantastique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à la Tim Burton avec de jeunes acteurs et un Johnny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Depp</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qui a l'allure d'un Chapelier Fou. Le film joue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souvent sur la comédie musical</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e et ce dernier point qui me dérange, je n'accroche pas trop mais ça reste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plaisant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Les décors ont beaucoup de détails,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c'est joli</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Une superbe adaptation</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Tim Burton nous transporte dans le monde magique de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Roald</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Dahl et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nous fait rêver</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5">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5">
                                            <p:txEl>
                                              <p:pRg st="0" end="0"/>
                                            </p:txEl>
                                          </p:spTgt>
                                        </p:tgtEl>
                                        <p:attrNameLst>
                                          <p:attrName>style.visibility</p:attrName>
                                        </p:attrNameLst>
                                      </p:cBhvr>
                                      <p:to>
                                        <p:strVal val="hidden"/>
                                      </p:to>
                                    </p:set>
                                  </p:childTnLst>
                                </p:cTn>
                              </p:par>
                              <p:par>
                                <p:cTn id="15" presetID="2" presetClass="exit" presetSubtype="4" fill="hold" nodeType="withEffect">
                                  <p:stCondLst>
                                    <p:cond delay="0"/>
                                  </p:stCondLst>
                                  <p:childTnLst>
                                    <p:anim calcmode="lin" valueType="num">
                                      <p:cBhvr additive="base">
                                        <p:cTn id="16" dur="500"/>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7" dur="500"/>
                                        <p:tgtEl>
                                          <p:spTgt spid="5">
                                            <p:txEl>
                                              <p:pRg st="1" end="1"/>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5">
                                            <p:txEl>
                                              <p:pRg st="1" end="1"/>
                                            </p:txEl>
                                          </p:spTgt>
                                        </p:tgtEl>
                                        <p:attrNameLst>
                                          <p:attrName>style.visibility</p:attrName>
                                        </p:attrNameLst>
                                      </p:cBhvr>
                                      <p:to>
                                        <p:strVal val="hidden"/>
                                      </p:to>
                                    </p:set>
                                  </p:childTnLst>
                                </p:cTn>
                              </p:par>
                              <p:par>
                                <p:cTn id="19" presetID="2" presetClass="exit" presetSubtype="4" fill="hold" nodeType="withEffect">
                                  <p:stCondLst>
                                    <p:cond delay="0"/>
                                  </p:stCondLst>
                                  <p:childTnLst>
                                    <p:anim calcmode="lin" valueType="num">
                                      <p:cBhvr additive="base">
                                        <p:cTn id="20" dur="500"/>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1" dur="500"/>
                                        <p:tgtEl>
                                          <p:spTgt spid="5">
                                            <p:txEl>
                                              <p:pRg st="2" end="2"/>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 calcmode="lin" valueType="num">
                                      <p:cBhvr additive="base">
                                        <p:cTn id="3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anim calcmode="lin" valueType="num">
                                      <p:cBhvr additive="base">
                                        <p:cTn id="3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1143000"/>
          </a:xfrm>
        </p:spPr>
        <p:txBody>
          <a:bodyPr>
            <a:normAutofit fontScale="90000"/>
          </a:bodyPr>
          <a:lstStyle/>
          <a:p>
            <a:r>
              <a:rPr lang="en-GB" b="1" dirty="0" err="1" smtClean="0">
                <a:solidFill>
                  <a:srgbClr val="00B050"/>
                </a:solidFill>
              </a:rPr>
              <a:t>C’est</a:t>
            </a:r>
            <a:r>
              <a:rPr lang="en-GB" b="1" dirty="0" smtClean="0">
                <a:solidFill>
                  <a:srgbClr val="00B050"/>
                </a:solidFill>
              </a:rPr>
              <a:t> </a:t>
            </a:r>
            <a:r>
              <a:rPr lang="en-GB" b="1" dirty="0" err="1" smtClean="0">
                <a:solidFill>
                  <a:srgbClr val="00B050"/>
                </a:solidFill>
              </a:rPr>
              <a:t>quel</a:t>
            </a:r>
            <a:r>
              <a:rPr lang="en-GB" b="1" dirty="0" smtClean="0">
                <a:solidFill>
                  <a:srgbClr val="00B050"/>
                </a:solidFill>
              </a:rPr>
              <a:t> film ?</a:t>
            </a:r>
            <a:br>
              <a:rPr lang="en-GB" b="1" dirty="0" smtClean="0">
                <a:solidFill>
                  <a:srgbClr val="00B050"/>
                </a:solidFill>
              </a:rPr>
            </a:br>
            <a:r>
              <a:rPr lang="en-GB" b="1" dirty="0" err="1" smtClean="0">
                <a:solidFill>
                  <a:srgbClr val="00B050"/>
                </a:solidFill>
              </a:rPr>
              <a:t>Lis</a:t>
            </a:r>
            <a:r>
              <a:rPr lang="en-GB" b="1" dirty="0" smtClean="0">
                <a:solidFill>
                  <a:srgbClr val="00B050"/>
                </a:solidFill>
              </a:rPr>
              <a:t> les critiques. Devine le film et les avis</a:t>
            </a:r>
            <a:endParaRPr lang="en-GB" b="1" dirty="0">
              <a:solidFill>
                <a:srgbClr val="00B050"/>
              </a:solidFill>
            </a:endParaRPr>
          </a:p>
        </p:txBody>
      </p:sp>
      <p:sp>
        <p:nvSpPr>
          <p:cNvPr id="5" name="Content Placeholder 4"/>
          <p:cNvSpPr>
            <a:spLocks noGrp="1"/>
          </p:cNvSpPr>
          <p:nvPr>
            <p:ph idx="1"/>
          </p:nvPr>
        </p:nvSpPr>
        <p:spPr/>
        <p:txBody>
          <a:bodyPr>
            <a:normAutofit fontScale="92500" lnSpcReduction="10000"/>
          </a:bodyPr>
          <a:lstStyle/>
          <a:p>
            <a:r>
              <a:rPr lang="fr-FR" dirty="0" smtClean="0"/>
              <a:t>Ce troisième opus est plutôt moins bon que les deux premiers même si certains passages restent très </a:t>
            </a:r>
            <a:r>
              <a:rPr lang="fr-FR" dirty="0" err="1" smtClean="0"/>
              <a:t>schrekiens</a:t>
            </a:r>
            <a:r>
              <a:rPr lang="fr-FR" dirty="0" smtClean="0"/>
              <a:t>. </a:t>
            </a:r>
          </a:p>
          <a:p>
            <a:r>
              <a:rPr lang="fr-FR" dirty="0" smtClean="0"/>
              <a:t>C'est dommage que le film ne soit pas dans la continuité des 2 premiers car ils </a:t>
            </a:r>
            <a:r>
              <a:rPr lang="fr-FR" dirty="0"/>
              <a:t>é</a:t>
            </a:r>
            <a:r>
              <a:rPr lang="fr-FR" dirty="0" smtClean="0"/>
              <a:t>taient vraiment très bon mais le film reste tout de même un bon divertissement à voir en famille.</a:t>
            </a:r>
          </a:p>
          <a:p>
            <a:r>
              <a:rPr lang="fr-FR" dirty="0" smtClean="0"/>
              <a:t>J'ai adoré les deux premiers... Ce troisième m'a ennuyé. Peut-être parce que c’est beaucoup moins drôle. Dommage !</a:t>
            </a:r>
          </a:p>
        </p:txBody>
      </p:sp>
      <p:sp>
        <p:nvSpPr>
          <p:cNvPr id="6" name="TextBox 5"/>
          <p:cNvSpPr txBox="1"/>
          <p:nvPr/>
        </p:nvSpPr>
        <p:spPr>
          <a:xfrm>
            <a:off x="2071670" y="6120490"/>
            <a:ext cx="7143800" cy="523220"/>
          </a:xfrm>
          <a:prstGeom prst="rect">
            <a:avLst/>
          </a:prstGeom>
          <a:noFill/>
        </p:spPr>
        <p:txBody>
          <a:bodyPr wrap="square" rtlCol="0">
            <a:spAutoFit/>
          </a:bodyPr>
          <a:lstStyle/>
          <a:p>
            <a:r>
              <a:rPr lang="en-GB" sz="2800" dirty="0" smtClean="0">
                <a:solidFill>
                  <a:srgbClr val="FF0000"/>
                </a:solidFill>
              </a:rPr>
              <a:t>Shrek le </a:t>
            </a:r>
            <a:r>
              <a:rPr lang="en-GB" sz="2800" dirty="0" err="1" smtClean="0">
                <a:solidFill>
                  <a:srgbClr val="FF0000"/>
                </a:solidFill>
              </a:rPr>
              <a:t>troisième</a:t>
            </a:r>
            <a:r>
              <a:rPr lang="en-GB" sz="2800" dirty="0" smtClean="0">
                <a:solidFill>
                  <a:srgbClr val="FF0000"/>
                </a:solidFill>
              </a:rPr>
              <a:t> par Chris Miller et Raman </a:t>
            </a:r>
            <a:r>
              <a:rPr lang="en-GB" sz="2800" dirty="0" err="1" smtClean="0">
                <a:solidFill>
                  <a:srgbClr val="FF0000"/>
                </a:solidFill>
              </a:rPr>
              <a:t>Hui</a:t>
            </a:r>
            <a:endParaRPr lang="en-GB" sz="2800" dirty="0">
              <a:solidFill>
                <a:srgbClr val="FF0000"/>
              </a:solidFill>
            </a:endParaRPr>
          </a:p>
        </p:txBody>
      </p:sp>
      <p:sp>
        <p:nvSpPr>
          <p:cNvPr id="7" name="Content Placeholder 4"/>
          <p:cNvSpPr txBox="1">
            <a:spLocks/>
          </p:cNvSpPr>
          <p:nvPr/>
        </p:nvSpPr>
        <p:spPr>
          <a:xfrm>
            <a:off x="457200" y="1617681"/>
            <a:ext cx="8229600" cy="4525963"/>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Ce troisième opus est plutôt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moins bon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que les deux premiers même si certains passages restent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très </a:t>
            </a:r>
            <a:r>
              <a:rPr kumimoji="0" lang="fr-FR" sz="3200" b="0" i="0" u="sng" strike="noStrike" kern="1200" cap="none" spc="0" normalizeH="0" baseline="0" noProof="0" dirty="0" err="1" smtClean="0">
                <a:ln>
                  <a:noFill/>
                </a:ln>
                <a:solidFill>
                  <a:schemeClr val="tx1"/>
                </a:solidFill>
                <a:effectLst/>
                <a:uLnTx/>
                <a:uFillTx/>
                <a:latin typeface="+mn-lt"/>
                <a:ea typeface="+mn-ea"/>
                <a:cs typeface="+mn-cs"/>
              </a:rPr>
              <a:t>schrekiens</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C'est dommage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que le film ne soit pas dans la continuité des 2 premiers car ils étaient vraiment très bon mais le film reste tout de même un bon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divertissement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à voir en famille.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J'ai adoré les deux premiers...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Ce troisième m'a ennuyé</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Peut-être parce que c’est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beaucoup moins drôle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sng" strike="noStrike" kern="1200" cap="none" spc="0" normalizeH="0" baseline="0" noProof="0" dirty="0" smtClean="0">
                <a:ln>
                  <a:noFill/>
                </a:ln>
                <a:solidFill>
                  <a:schemeClr val="tx1"/>
                </a:solidFill>
                <a:effectLst/>
                <a:uLnTx/>
                <a:uFillTx/>
                <a:latin typeface="+mn-lt"/>
                <a:ea typeface="+mn-ea"/>
                <a:cs typeface="+mn-cs"/>
              </a:rPr>
              <a:t>Dommage </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5">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5">
                                            <p:txEl>
                                              <p:pRg st="0" end="0"/>
                                            </p:txEl>
                                          </p:spTgt>
                                        </p:tgtEl>
                                        <p:attrNameLst>
                                          <p:attrName>style.visibility</p:attrName>
                                        </p:attrNameLst>
                                      </p:cBhvr>
                                      <p:to>
                                        <p:strVal val="hidden"/>
                                      </p:to>
                                    </p:set>
                                  </p:childTnLst>
                                </p:cTn>
                              </p:par>
                              <p:par>
                                <p:cTn id="15" presetID="2" presetClass="exit" presetSubtype="4" fill="hold" nodeType="withEffect">
                                  <p:stCondLst>
                                    <p:cond delay="0"/>
                                  </p:stCondLst>
                                  <p:childTnLst>
                                    <p:anim calcmode="lin" valueType="num">
                                      <p:cBhvr additive="base">
                                        <p:cTn id="16" dur="500"/>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7" dur="500"/>
                                        <p:tgtEl>
                                          <p:spTgt spid="5">
                                            <p:txEl>
                                              <p:pRg st="1" end="1"/>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5">
                                            <p:txEl>
                                              <p:pRg st="1" end="1"/>
                                            </p:txEl>
                                          </p:spTgt>
                                        </p:tgtEl>
                                        <p:attrNameLst>
                                          <p:attrName>style.visibility</p:attrName>
                                        </p:attrNameLst>
                                      </p:cBhvr>
                                      <p:to>
                                        <p:strVal val="hidden"/>
                                      </p:to>
                                    </p:set>
                                  </p:childTnLst>
                                </p:cTn>
                              </p:par>
                              <p:par>
                                <p:cTn id="19" presetID="2" presetClass="exit" presetSubtype="4" fill="hold" nodeType="withEffect">
                                  <p:stCondLst>
                                    <p:cond delay="0"/>
                                  </p:stCondLst>
                                  <p:childTnLst>
                                    <p:anim calcmode="lin" valueType="num">
                                      <p:cBhvr additive="base">
                                        <p:cTn id="20" dur="500"/>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1" dur="500"/>
                                        <p:tgtEl>
                                          <p:spTgt spid="5">
                                            <p:txEl>
                                              <p:pRg st="2" end="2"/>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 calcmode="lin" valueType="num">
                                      <p:cBhvr additive="base">
                                        <p:cTn id="3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anim calcmode="lin" valueType="num">
                                      <p:cBhvr additive="base">
                                        <p:cTn id="3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9144000" cy="785818"/>
          </a:xfrm>
        </p:spPr>
        <p:txBody>
          <a:bodyPr>
            <a:noAutofit/>
          </a:bodyPr>
          <a:lstStyle/>
          <a:p>
            <a:r>
              <a:rPr lang="en-GB" sz="3200" b="1" dirty="0" smtClean="0">
                <a:solidFill>
                  <a:srgbClr val="00B050"/>
                </a:solidFill>
              </a:rPr>
              <a:t>On </a:t>
            </a:r>
            <a:r>
              <a:rPr lang="en-GB" sz="3200" b="1" dirty="0" err="1" smtClean="0">
                <a:solidFill>
                  <a:srgbClr val="00B050"/>
                </a:solidFill>
              </a:rPr>
              <a:t>écoute</a:t>
            </a:r>
            <a:r>
              <a:rPr lang="en-GB" sz="3200" b="1" dirty="0" smtClean="0">
                <a:solidFill>
                  <a:srgbClr val="00B050"/>
                </a:solidFill>
              </a:rPr>
              <a:t> les critiques et on </a:t>
            </a:r>
            <a:r>
              <a:rPr lang="en-GB" sz="3200" b="1" dirty="0" err="1" smtClean="0">
                <a:solidFill>
                  <a:srgbClr val="00B050"/>
                </a:solidFill>
              </a:rPr>
              <a:t>répond</a:t>
            </a:r>
            <a:r>
              <a:rPr lang="en-GB" sz="3200" b="1" dirty="0" smtClean="0">
                <a:solidFill>
                  <a:srgbClr val="00B050"/>
                </a:solidFill>
              </a:rPr>
              <a:t> aux questions</a:t>
            </a:r>
            <a:endParaRPr lang="en-GB" sz="3200" b="1" dirty="0">
              <a:solidFill>
                <a:srgbClr val="00B050"/>
              </a:solidFill>
            </a:endParaRPr>
          </a:p>
        </p:txBody>
      </p:sp>
      <p:sp>
        <p:nvSpPr>
          <p:cNvPr id="6" name="Text Placeholder 5"/>
          <p:cNvSpPr>
            <a:spLocks noGrp="1"/>
          </p:cNvSpPr>
          <p:nvPr>
            <p:ph type="body" idx="1"/>
          </p:nvPr>
        </p:nvSpPr>
        <p:spPr>
          <a:xfrm>
            <a:off x="214281" y="571480"/>
            <a:ext cx="4525929" cy="742127"/>
          </a:xfrm>
        </p:spPr>
        <p:txBody>
          <a:bodyPr>
            <a:normAutofit fontScale="92500" lnSpcReduction="10000"/>
          </a:bodyPr>
          <a:lstStyle/>
          <a:p>
            <a:pPr algn="ctr"/>
            <a:r>
              <a:rPr lang="en-GB" dirty="0" smtClean="0">
                <a:hlinkClick r:id="rId2" action="ppaction://hlinkfile"/>
              </a:rPr>
              <a:t>UNE CRITIQUE POSITIVE DE TWILIGHT</a:t>
            </a:r>
            <a:endParaRPr lang="en-GB" dirty="0"/>
          </a:p>
        </p:txBody>
      </p:sp>
      <p:sp>
        <p:nvSpPr>
          <p:cNvPr id="7" name="Content Placeholder 6"/>
          <p:cNvSpPr>
            <a:spLocks noGrp="1"/>
          </p:cNvSpPr>
          <p:nvPr>
            <p:ph sz="half" idx="2"/>
          </p:nvPr>
        </p:nvSpPr>
        <p:spPr>
          <a:xfrm>
            <a:off x="457200" y="1500174"/>
            <a:ext cx="4040188" cy="5357826"/>
          </a:xfrm>
        </p:spPr>
        <p:txBody>
          <a:bodyPr>
            <a:normAutofit fontScale="85000" lnSpcReduction="10000"/>
          </a:bodyPr>
          <a:lstStyle/>
          <a:p>
            <a:r>
              <a:rPr lang="en-GB" dirty="0" smtClean="0"/>
              <a:t>Why did I like Twilight?</a:t>
            </a:r>
          </a:p>
          <a:p>
            <a:endParaRPr lang="en-GB" dirty="0" smtClean="0"/>
          </a:p>
          <a:p>
            <a:endParaRPr lang="en-GB" dirty="0" smtClean="0"/>
          </a:p>
          <a:p>
            <a:r>
              <a:rPr lang="en-GB" dirty="0" smtClean="0"/>
              <a:t>What do I think about Bella and Edward’s couple?</a:t>
            </a:r>
          </a:p>
          <a:p>
            <a:endParaRPr lang="en-GB" dirty="0" smtClean="0"/>
          </a:p>
          <a:p>
            <a:endParaRPr lang="en-GB" dirty="0" smtClean="0"/>
          </a:p>
          <a:p>
            <a:r>
              <a:rPr lang="en-GB" dirty="0" smtClean="0"/>
              <a:t>What I am waiting for to give my final opinion?</a:t>
            </a:r>
          </a:p>
          <a:p>
            <a:endParaRPr lang="en-GB" dirty="0" smtClean="0"/>
          </a:p>
          <a:p>
            <a:endParaRPr lang="en-GB" dirty="0" smtClean="0"/>
          </a:p>
          <a:p>
            <a:r>
              <a:rPr lang="en-GB" dirty="0" smtClean="0"/>
              <a:t>How do I find the special effects?</a:t>
            </a:r>
          </a:p>
          <a:p>
            <a:endParaRPr lang="en-GB" dirty="0" smtClean="0"/>
          </a:p>
          <a:p>
            <a:endParaRPr lang="en-GB" dirty="0" smtClean="0"/>
          </a:p>
          <a:p>
            <a:r>
              <a:rPr lang="en-GB" dirty="0" smtClean="0"/>
              <a:t>What do I prefer: watching the film in a cinema or at home?</a:t>
            </a:r>
            <a:endParaRPr lang="en-GB" dirty="0"/>
          </a:p>
        </p:txBody>
      </p:sp>
      <p:sp>
        <p:nvSpPr>
          <p:cNvPr id="8" name="Text Placeholder 7"/>
          <p:cNvSpPr>
            <a:spLocks noGrp="1"/>
          </p:cNvSpPr>
          <p:nvPr>
            <p:ph type="body" sz="quarter" idx="3"/>
          </p:nvPr>
        </p:nvSpPr>
        <p:spPr>
          <a:xfrm>
            <a:off x="4402011" y="571480"/>
            <a:ext cx="4527707" cy="742127"/>
          </a:xfrm>
        </p:spPr>
        <p:txBody>
          <a:bodyPr>
            <a:normAutofit fontScale="92500" lnSpcReduction="10000"/>
          </a:bodyPr>
          <a:lstStyle/>
          <a:p>
            <a:pPr algn="ctr"/>
            <a:r>
              <a:rPr lang="en-GB" dirty="0" smtClean="0">
                <a:hlinkClick r:id="rId3" action="ppaction://hlinkfile"/>
              </a:rPr>
              <a:t>UNE CRITIQUE NÉGATIVE DE TWILIGHT</a:t>
            </a:r>
            <a:endParaRPr lang="en-GB" dirty="0"/>
          </a:p>
        </p:txBody>
      </p:sp>
      <p:sp>
        <p:nvSpPr>
          <p:cNvPr id="9" name="Content Placeholder 8"/>
          <p:cNvSpPr>
            <a:spLocks noGrp="1"/>
          </p:cNvSpPr>
          <p:nvPr>
            <p:ph sz="quarter" idx="4"/>
          </p:nvPr>
        </p:nvSpPr>
        <p:spPr>
          <a:xfrm>
            <a:off x="4645025" y="1500174"/>
            <a:ext cx="4041775" cy="5357826"/>
          </a:xfrm>
        </p:spPr>
        <p:txBody>
          <a:bodyPr>
            <a:normAutofit/>
          </a:bodyPr>
          <a:lstStyle/>
          <a:p>
            <a:r>
              <a:rPr lang="en-GB" sz="2200" dirty="0" smtClean="0"/>
              <a:t>What did I think about the film (4 elements)?</a:t>
            </a:r>
          </a:p>
          <a:p>
            <a:endParaRPr lang="en-GB" sz="2200" dirty="0" smtClean="0"/>
          </a:p>
          <a:p>
            <a:endParaRPr lang="en-GB" sz="2200" dirty="0" smtClean="0"/>
          </a:p>
          <a:p>
            <a:r>
              <a:rPr lang="en-GB" sz="2200" dirty="0" smtClean="0"/>
              <a:t>What do I think about Robert </a:t>
            </a:r>
            <a:r>
              <a:rPr lang="en-GB" sz="2200" dirty="0" err="1" smtClean="0"/>
              <a:t>Pattinson</a:t>
            </a:r>
            <a:r>
              <a:rPr lang="en-GB" sz="2200" dirty="0" smtClean="0"/>
              <a:t>?</a:t>
            </a:r>
          </a:p>
          <a:p>
            <a:endParaRPr lang="en-GB" sz="2200" dirty="0" smtClean="0"/>
          </a:p>
          <a:p>
            <a:endParaRPr lang="en-GB" sz="2200" dirty="0" smtClean="0"/>
          </a:p>
          <a:p>
            <a:r>
              <a:rPr lang="en-GB" sz="2200" dirty="0" smtClean="0"/>
              <a:t>Do I prefer the book or the film? Why?</a:t>
            </a:r>
          </a:p>
          <a:p>
            <a:endParaRPr lang="en-GB" sz="2200" dirty="0" smtClean="0"/>
          </a:p>
          <a:p>
            <a:endParaRPr lang="en-GB" sz="2200" dirty="0" smtClean="0"/>
          </a:p>
          <a:p>
            <a:r>
              <a:rPr lang="en-GB" sz="2200" dirty="0" smtClean="0"/>
              <a:t>Why am I disappointed?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additive="base">
                                        <p:cTn id="1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anim calcmode="lin" valueType="num">
                                      <p:cBhvr additive="base">
                                        <p:cTn id="2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9" end="9"/>
                                            </p:txEl>
                                          </p:spTgt>
                                        </p:tgtEl>
                                        <p:attrNameLst>
                                          <p:attrName>style.visibility</p:attrName>
                                        </p:attrNameLst>
                                      </p:cBhvr>
                                      <p:to>
                                        <p:strVal val="visible"/>
                                      </p:to>
                                    </p:set>
                                    <p:anim calcmode="lin" valueType="num">
                                      <p:cBhvr additive="base">
                                        <p:cTn id="29"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57214"/>
            <a:ext cx="8229600" cy="1143000"/>
          </a:xfrm>
        </p:spPr>
        <p:txBody>
          <a:bodyPr/>
          <a:lstStyle/>
          <a:p>
            <a:r>
              <a:rPr lang="en-GB" b="1" dirty="0" smtClean="0">
                <a:solidFill>
                  <a:srgbClr val="00B050"/>
                </a:solidFill>
              </a:rPr>
              <a:t>Comment </a:t>
            </a:r>
            <a:r>
              <a:rPr lang="en-GB" b="1" dirty="0" err="1" smtClean="0">
                <a:solidFill>
                  <a:srgbClr val="00B050"/>
                </a:solidFill>
              </a:rPr>
              <a:t>critiquer</a:t>
            </a:r>
            <a:r>
              <a:rPr lang="en-GB" b="1" dirty="0" smtClean="0">
                <a:solidFill>
                  <a:srgbClr val="00B050"/>
                </a:solidFill>
              </a:rPr>
              <a:t> un film ?</a:t>
            </a:r>
            <a:endParaRPr lang="en-GB" b="1" dirty="0">
              <a:solidFill>
                <a:srgbClr val="00B050"/>
              </a:solidFill>
            </a:endParaRPr>
          </a:p>
        </p:txBody>
      </p:sp>
      <p:graphicFrame>
        <p:nvGraphicFramePr>
          <p:cNvPr id="9" name="Content Placeholder 8"/>
          <p:cNvGraphicFramePr>
            <a:graphicFrameLocks noGrp="1"/>
          </p:cNvGraphicFramePr>
          <p:nvPr>
            <p:ph idx="1"/>
          </p:nvPr>
        </p:nvGraphicFramePr>
        <p:xfrm>
          <a:off x="550055" y="785794"/>
          <a:ext cx="8043890" cy="5786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696</Words>
  <Application>Microsoft Office PowerPoint</Application>
  <PresentationFormat>On-screen Show (4:3)</PresentationFormat>
  <Paragraphs>102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Mercredi vingt-huit mars</vt:lpstr>
      <vt:lpstr>Trouvez les titres en anglais</vt:lpstr>
      <vt:lpstr>C’est quel film ? Lis les critiques. Devine le film et les avis</vt:lpstr>
      <vt:lpstr>C’est quel film ? Lis les critiques. Devine le film et les avis</vt:lpstr>
      <vt:lpstr>On écoute les critiques et on répond aux questions</vt:lpstr>
      <vt:lpstr>Comment critiquer un film ?</vt:lpstr>
    </vt:vector>
  </TitlesOfParts>
  <Company>Belle Vue Girls'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Mercredi vingt-huit mars</dc:title>
  <dc:creator>mla</dc:creator>
  <cp:lastModifiedBy>Helen Marshall</cp:lastModifiedBy>
  <cp:revision>26</cp:revision>
  <dcterms:created xsi:type="dcterms:W3CDTF">2012-03-27T06:43:05Z</dcterms:created>
  <dcterms:modified xsi:type="dcterms:W3CDTF">2013-03-11T04:39:13Z</dcterms:modified>
</cp:coreProperties>
</file>