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5E9C0-23A3-4019-B1EA-DEB04BEC8B64}" type="datetimeFigureOut">
              <a:rPr lang="en-US" smtClean="0"/>
              <a:t>3/11/2013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DF1DC-3841-4738-A412-19064AAC1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928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FD4A-24D3-4A8C-9EAA-EBACF0E84FF2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0D83-DF1C-4B25-B38B-31180623CF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FD4A-24D3-4A8C-9EAA-EBACF0E84FF2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0D83-DF1C-4B25-B38B-31180623CF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FD4A-24D3-4A8C-9EAA-EBACF0E84FF2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0D83-DF1C-4B25-B38B-31180623CF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FD4A-24D3-4A8C-9EAA-EBACF0E84FF2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0D83-DF1C-4B25-B38B-31180623CF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FD4A-24D3-4A8C-9EAA-EBACF0E84FF2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0D83-DF1C-4B25-B38B-31180623CF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FD4A-24D3-4A8C-9EAA-EBACF0E84FF2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0D83-DF1C-4B25-B38B-31180623CF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FD4A-24D3-4A8C-9EAA-EBACF0E84FF2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0D83-DF1C-4B25-B38B-31180623CF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FD4A-24D3-4A8C-9EAA-EBACF0E84FF2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0D83-DF1C-4B25-B38B-31180623CF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FD4A-24D3-4A8C-9EAA-EBACF0E84FF2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0D83-DF1C-4B25-B38B-31180623CF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FD4A-24D3-4A8C-9EAA-EBACF0E84FF2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0D83-DF1C-4B25-B38B-31180623CF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FD4A-24D3-4A8C-9EAA-EBACF0E84FF2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0D83-DF1C-4B25-B38B-31180623CF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0FD4A-24D3-4A8C-9EAA-EBACF0E84FF2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A0D83-DF1C-4B25-B38B-31180623CF1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allocine.fr/film/fichefilm_gen_cfilm=134925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imdb.fr/title/tt1201607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Documents and Settings\mla\Local Settings\Temporary Internet Files\Content.IE5\B512LLON\MP90044325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29132"/>
            <a:ext cx="2975744" cy="200026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428652"/>
            <a:ext cx="7772400" cy="1470025"/>
          </a:xfrm>
        </p:spPr>
        <p:txBody>
          <a:bodyPr/>
          <a:lstStyle/>
          <a:p>
            <a:r>
              <a:rPr lang="en-GB" dirty="0" err="1" smtClean="0"/>
              <a:t>Lundi</a:t>
            </a:r>
            <a:r>
              <a:rPr lang="en-GB" dirty="0" smtClean="0"/>
              <a:t> </a:t>
            </a:r>
            <a:r>
              <a:rPr lang="en-GB" dirty="0" err="1" smtClean="0"/>
              <a:t>vingt-cinq</a:t>
            </a:r>
            <a:r>
              <a:rPr lang="en-GB" dirty="0" smtClean="0"/>
              <a:t> mars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714356"/>
            <a:ext cx="8429684" cy="2071702"/>
          </a:xfrm>
        </p:spPr>
        <p:txBody>
          <a:bodyPr>
            <a:normAutofit fontScale="70000" lnSpcReduction="20000"/>
          </a:bodyPr>
          <a:lstStyle/>
          <a:p>
            <a:r>
              <a:rPr lang="fr-FR" sz="5600" u="sng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Titre</a:t>
            </a:r>
            <a:r>
              <a:rPr lang="fr-FR" sz="5600" dirty="0" smtClean="0">
                <a:solidFill>
                  <a:schemeClr val="tx1"/>
                </a:solidFill>
              </a:rPr>
              <a:t>: Les films</a:t>
            </a:r>
          </a:p>
          <a:p>
            <a:endParaRPr lang="fr-FR" sz="1100" dirty="0" smtClean="0">
              <a:solidFill>
                <a:schemeClr val="tx1"/>
              </a:solidFill>
            </a:endParaRPr>
          </a:p>
          <a:p>
            <a:r>
              <a:rPr lang="fr-FR" sz="5100" u="sng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Objectifs</a:t>
            </a:r>
            <a:r>
              <a:rPr lang="fr-FR" sz="5100" dirty="0" smtClean="0">
                <a:solidFill>
                  <a:schemeClr val="tx1"/>
                </a:solidFill>
              </a:rPr>
              <a:t>: 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 Comprendre des informations sur un film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 Préparer un paragraphe sur un film avec les informations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3500430" y="2714620"/>
            <a:ext cx="5643570" cy="3857652"/>
          </a:xfrm>
          <a:prstGeom prst="cloudCallout">
            <a:avLst>
              <a:gd name="adj1" fmla="val -74359"/>
              <a:gd name="adj2" fmla="val 113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9" name="Picture 5" descr="http://3.bp.blogspot.com/_iUfTX5jh9ag/Swf8JVLAAvI/AAAAAAAAAp4/SK5QY8Ufmi4/s1600/9-5-recent-movies-worth-a-watc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556572"/>
            <a:ext cx="3710232" cy="20870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87424"/>
            <a:ext cx="9144000" cy="1143000"/>
          </a:xfrm>
        </p:spPr>
        <p:txBody>
          <a:bodyPr>
            <a:noAutofit/>
          </a:bodyPr>
          <a:lstStyle/>
          <a:p>
            <a:r>
              <a:rPr lang="en-GB" sz="3500" dirty="0" smtClean="0"/>
              <a:t>On </a:t>
            </a:r>
            <a:r>
              <a:rPr lang="en-GB" sz="3500" dirty="0" err="1" smtClean="0"/>
              <a:t>écrit</a:t>
            </a:r>
            <a:r>
              <a:rPr lang="en-GB" sz="3500" dirty="0" smtClean="0"/>
              <a:t> un </a:t>
            </a:r>
            <a:r>
              <a:rPr lang="en-GB" sz="3500" dirty="0" err="1" smtClean="0"/>
              <a:t>paragraphe</a:t>
            </a:r>
            <a:r>
              <a:rPr lang="en-GB" sz="3500" dirty="0" smtClean="0"/>
              <a:t> pour </a:t>
            </a:r>
            <a:r>
              <a:rPr lang="en-GB" sz="3500" dirty="0" err="1" smtClean="0"/>
              <a:t>présenter</a:t>
            </a:r>
            <a:r>
              <a:rPr lang="en-GB" sz="3500" dirty="0" smtClean="0"/>
              <a:t> “Twilight”</a:t>
            </a:r>
            <a:endParaRPr lang="en-GB" sz="35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79512" y="620688"/>
            <a:ext cx="4316288" cy="6093296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endParaRPr lang="en-GB" sz="3200" dirty="0" smtClean="0"/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3200" dirty="0" smtClean="0"/>
              <a:t>Le </a:t>
            </a:r>
            <a:r>
              <a:rPr lang="en-GB" sz="3200" dirty="0"/>
              <a:t>titre en </a:t>
            </a:r>
            <a:r>
              <a:rPr lang="en-GB" sz="3200" dirty="0" err="1"/>
              <a:t>français</a:t>
            </a:r>
            <a:r>
              <a:rPr lang="en-GB" sz="3200" dirty="0"/>
              <a:t> ET en </a:t>
            </a:r>
            <a:r>
              <a:rPr lang="en-GB" sz="3200" dirty="0" err="1" smtClean="0"/>
              <a:t>anglais</a:t>
            </a:r>
            <a:endParaRPr lang="en-GB" sz="3200" dirty="0"/>
          </a:p>
          <a:p>
            <a:r>
              <a:rPr lang="en-GB" sz="3200" dirty="0"/>
              <a:t>Par qui ?</a:t>
            </a:r>
          </a:p>
          <a:p>
            <a:r>
              <a:rPr lang="en-GB" sz="3200" dirty="0"/>
              <a:t>Avec qui ?</a:t>
            </a:r>
          </a:p>
          <a:p>
            <a:r>
              <a:rPr lang="en-GB" sz="3200" dirty="0" err="1"/>
              <a:t>Quand</a:t>
            </a:r>
            <a:r>
              <a:rPr lang="en-GB" sz="3200" dirty="0"/>
              <a:t> ?</a:t>
            </a:r>
          </a:p>
          <a:p>
            <a:r>
              <a:rPr lang="en-GB" sz="3200" dirty="0" err="1"/>
              <a:t>Où</a:t>
            </a:r>
            <a:r>
              <a:rPr lang="en-GB" sz="3200" dirty="0"/>
              <a:t> ?</a:t>
            </a:r>
          </a:p>
          <a:p>
            <a:r>
              <a:rPr lang="en-GB" sz="3200" dirty="0" err="1"/>
              <a:t>Quel</a:t>
            </a:r>
            <a:r>
              <a:rPr lang="en-GB" sz="3200" dirty="0"/>
              <a:t> genre </a:t>
            </a:r>
            <a:r>
              <a:rPr lang="en-GB" sz="3200" dirty="0" smtClean="0"/>
              <a:t>?</a:t>
            </a:r>
            <a:endParaRPr lang="en-GB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620688"/>
            <a:ext cx="4316288" cy="6093296"/>
          </a:xfrm>
          <a:ln>
            <a:solidFill>
              <a:srgbClr val="00B050"/>
            </a:solidFill>
          </a:ln>
        </p:spPr>
        <p:txBody>
          <a:bodyPr>
            <a:normAutofit fontScale="92500"/>
          </a:bodyPr>
          <a:lstStyle/>
          <a:p>
            <a:r>
              <a:rPr lang="en-GB" sz="3200" dirty="0" err="1" smtClean="0"/>
              <a:t>Ce</a:t>
            </a:r>
            <a:r>
              <a:rPr lang="en-GB" sz="3200" dirty="0" smtClean="0"/>
              <a:t> film a </a:t>
            </a:r>
            <a:r>
              <a:rPr lang="en-GB" sz="3200" dirty="0" err="1" smtClean="0"/>
              <a:t>été</a:t>
            </a:r>
            <a:r>
              <a:rPr lang="en-GB" sz="3200" dirty="0" smtClean="0"/>
              <a:t> </a:t>
            </a:r>
            <a:r>
              <a:rPr lang="en-GB" sz="3200" dirty="0" err="1" smtClean="0"/>
              <a:t>réalisé</a:t>
            </a:r>
            <a:r>
              <a:rPr lang="en-GB" sz="3200" dirty="0" smtClean="0"/>
              <a:t> par …</a:t>
            </a:r>
          </a:p>
          <a:p>
            <a:r>
              <a:rPr lang="en-GB" sz="3200" dirty="0" err="1" smtClean="0"/>
              <a:t>Ce</a:t>
            </a:r>
            <a:r>
              <a:rPr lang="en-GB" sz="3200" dirty="0" smtClean="0"/>
              <a:t> film </a:t>
            </a:r>
            <a:r>
              <a:rPr lang="en-GB" sz="3200" dirty="0" err="1" smtClean="0"/>
              <a:t>est</a:t>
            </a:r>
            <a:r>
              <a:rPr lang="en-GB" sz="3200" dirty="0" smtClean="0"/>
              <a:t> </a:t>
            </a:r>
            <a:r>
              <a:rPr lang="en-GB" sz="3200" dirty="0" err="1" smtClean="0"/>
              <a:t>sorti</a:t>
            </a:r>
            <a:r>
              <a:rPr lang="en-GB" sz="3200" dirty="0" smtClean="0"/>
              <a:t> en …</a:t>
            </a:r>
          </a:p>
          <a:p>
            <a:r>
              <a:rPr lang="en-GB" sz="3200" dirty="0" smtClean="0"/>
              <a:t>Le(s) genre(s) de </a:t>
            </a:r>
            <a:r>
              <a:rPr lang="en-GB" sz="3200" dirty="0" err="1" smtClean="0"/>
              <a:t>ce</a:t>
            </a:r>
            <a:r>
              <a:rPr lang="en-GB" sz="3200" dirty="0" smtClean="0"/>
              <a:t> film </a:t>
            </a:r>
            <a:r>
              <a:rPr lang="en-GB" sz="3200" dirty="0" err="1" smtClean="0"/>
              <a:t>est</a:t>
            </a:r>
            <a:r>
              <a:rPr lang="en-GB" sz="3200" dirty="0" smtClean="0"/>
              <a:t>/</a:t>
            </a:r>
            <a:r>
              <a:rPr lang="en-GB" sz="3200" dirty="0" err="1" smtClean="0"/>
              <a:t>sont</a:t>
            </a:r>
            <a:r>
              <a:rPr lang="en-GB" sz="3200" dirty="0" smtClean="0"/>
              <a:t> …</a:t>
            </a:r>
          </a:p>
          <a:p>
            <a:r>
              <a:rPr lang="en-GB" sz="3200" dirty="0" err="1"/>
              <a:t>Ce</a:t>
            </a:r>
            <a:r>
              <a:rPr lang="en-GB" sz="3200" dirty="0"/>
              <a:t> film </a:t>
            </a:r>
            <a:r>
              <a:rPr lang="en-GB" sz="3200" dirty="0" err="1"/>
              <a:t>s’appelle</a:t>
            </a:r>
            <a:r>
              <a:rPr lang="en-GB" sz="3200" dirty="0"/>
              <a:t> … en </a:t>
            </a:r>
            <a:r>
              <a:rPr lang="en-GB" sz="3200" dirty="0" err="1"/>
              <a:t>français</a:t>
            </a:r>
            <a:r>
              <a:rPr lang="en-GB" sz="3200" dirty="0"/>
              <a:t> et … en </a:t>
            </a:r>
            <a:r>
              <a:rPr lang="en-GB" sz="3200" dirty="0" err="1"/>
              <a:t>anglais</a:t>
            </a:r>
            <a:endParaRPr lang="en-GB" sz="3200" dirty="0"/>
          </a:p>
          <a:p>
            <a:r>
              <a:rPr lang="en-GB" sz="3200" dirty="0" smtClean="0"/>
              <a:t>Les </a:t>
            </a:r>
            <a:r>
              <a:rPr lang="en-GB" sz="3200" dirty="0" err="1" smtClean="0"/>
              <a:t>acteurs</a:t>
            </a:r>
            <a:r>
              <a:rPr lang="en-GB" sz="3200" dirty="0" smtClean="0"/>
              <a:t> et </a:t>
            </a:r>
            <a:r>
              <a:rPr lang="en-GB" sz="3200" dirty="0" err="1" smtClean="0"/>
              <a:t>actrices</a:t>
            </a:r>
            <a:r>
              <a:rPr lang="en-GB" sz="3200" dirty="0" smtClean="0"/>
              <a:t> </a:t>
            </a:r>
            <a:r>
              <a:rPr lang="en-GB" sz="3200" dirty="0" err="1" smtClean="0"/>
              <a:t>principaux</a:t>
            </a:r>
            <a:r>
              <a:rPr lang="en-GB" sz="3200" dirty="0" smtClean="0"/>
              <a:t> de </a:t>
            </a:r>
            <a:r>
              <a:rPr lang="en-GB" sz="3200" dirty="0" err="1" smtClean="0"/>
              <a:t>ce</a:t>
            </a:r>
            <a:r>
              <a:rPr lang="en-GB" sz="3200" dirty="0" smtClean="0"/>
              <a:t> film </a:t>
            </a:r>
            <a:r>
              <a:rPr lang="en-GB" sz="3200" dirty="0" err="1" smtClean="0"/>
              <a:t>sont</a:t>
            </a:r>
            <a:r>
              <a:rPr lang="en-GB" sz="3200" dirty="0" smtClean="0"/>
              <a:t> …</a:t>
            </a:r>
          </a:p>
          <a:p>
            <a:r>
              <a:rPr lang="en-GB" sz="3200" dirty="0" err="1" smtClean="0"/>
              <a:t>Ce</a:t>
            </a:r>
            <a:r>
              <a:rPr lang="en-GB" sz="3200" dirty="0" smtClean="0"/>
              <a:t> </a:t>
            </a:r>
            <a:r>
              <a:rPr lang="en-GB" sz="3200" dirty="0"/>
              <a:t>film </a:t>
            </a:r>
            <a:r>
              <a:rPr lang="en-GB" sz="3200" dirty="0" err="1"/>
              <a:t>est</a:t>
            </a:r>
            <a:r>
              <a:rPr lang="en-GB" sz="3200" dirty="0"/>
              <a:t> </a:t>
            </a:r>
            <a:r>
              <a:rPr lang="en-GB" sz="3200" dirty="0" smtClean="0"/>
              <a:t>… (</a:t>
            </a:r>
            <a:r>
              <a:rPr lang="en-GB" sz="3200" dirty="0" err="1" smtClean="0"/>
              <a:t>nationalité</a:t>
            </a:r>
            <a:r>
              <a:rPr lang="en-GB" sz="3200" dirty="0" smtClean="0"/>
              <a:t>)</a:t>
            </a:r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475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Évaluation</a:t>
            </a:r>
            <a:r>
              <a:rPr lang="en-GB" dirty="0" smtClean="0"/>
              <a:t> par les pairs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6368" y="1600200"/>
            <a:ext cx="8291264" cy="4925144"/>
          </a:xfrm>
        </p:spPr>
        <p:txBody>
          <a:bodyPr>
            <a:noAutofit/>
          </a:bodyPr>
          <a:lstStyle/>
          <a:p>
            <a:pPr algn="just"/>
            <a:r>
              <a:rPr lang="en-GB" sz="3600" dirty="0" err="1" smtClean="0"/>
              <a:t>Échangez</a:t>
            </a:r>
            <a:r>
              <a:rPr lang="en-GB" sz="3600" dirty="0" smtClean="0"/>
              <a:t> les cahiers.</a:t>
            </a:r>
          </a:p>
          <a:p>
            <a:pPr algn="just"/>
            <a:r>
              <a:rPr lang="en-GB" sz="3600" dirty="0" err="1" smtClean="0"/>
              <a:t>Vérifiez</a:t>
            </a:r>
            <a:r>
              <a:rPr lang="en-GB" sz="3600" dirty="0" smtClean="0"/>
              <a:t> </a:t>
            </a:r>
            <a:r>
              <a:rPr lang="en-GB" sz="3600" dirty="0" err="1" smtClean="0"/>
              <a:t>si</a:t>
            </a:r>
            <a:r>
              <a:rPr lang="en-GB" sz="3600" dirty="0" smtClean="0"/>
              <a:t> les 6 </a:t>
            </a:r>
            <a:r>
              <a:rPr lang="en-GB" sz="3600" dirty="0" err="1" smtClean="0"/>
              <a:t>éléments</a:t>
            </a:r>
            <a:r>
              <a:rPr lang="en-GB" sz="3600" dirty="0" smtClean="0"/>
              <a:t> </a:t>
            </a:r>
            <a:r>
              <a:rPr lang="en-GB" sz="3600" dirty="0" err="1" smtClean="0"/>
              <a:t>sont</a:t>
            </a:r>
            <a:r>
              <a:rPr lang="en-GB" sz="3600" dirty="0" smtClean="0"/>
              <a:t> </a:t>
            </a:r>
            <a:r>
              <a:rPr lang="en-GB" sz="3600" dirty="0" err="1" smtClean="0"/>
              <a:t>mentionnés</a:t>
            </a:r>
            <a:r>
              <a:rPr lang="en-GB" sz="3600" dirty="0" smtClean="0"/>
              <a:t>.</a:t>
            </a:r>
          </a:p>
          <a:p>
            <a:pPr algn="just"/>
            <a:r>
              <a:rPr lang="en-GB" sz="3600" dirty="0" err="1" smtClean="0"/>
              <a:t>Donnez</a:t>
            </a:r>
            <a:r>
              <a:rPr lang="en-GB" sz="3600" dirty="0" smtClean="0"/>
              <a:t> 2 </a:t>
            </a:r>
            <a:r>
              <a:rPr lang="en-GB" sz="3600" dirty="0" err="1" smtClean="0"/>
              <a:t>commentaires</a:t>
            </a:r>
            <a:r>
              <a:rPr lang="en-GB" sz="3600" dirty="0" smtClean="0"/>
              <a:t>: 1 </a:t>
            </a:r>
            <a:r>
              <a:rPr lang="en-GB" sz="3600" dirty="0" err="1" smtClean="0"/>
              <a:t>positif</a:t>
            </a:r>
            <a:r>
              <a:rPr lang="en-GB" sz="3600" dirty="0" smtClean="0"/>
              <a:t> et 1 </a:t>
            </a:r>
            <a:r>
              <a:rPr lang="en-GB" sz="3600" dirty="0" err="1" smtClean="0"/>
              <a:t>négatif</a:t>
            </a:r>
            <a:endParaRPr lang="en-GB" sz="3600" dirty="0" smtClean="0"/>
          </a:p>
          <a:p>
            <a:pPr algn="just"/>
            <a:r>
              <a:rPr lang="en-GB" sz="3600" dirty="0" err="1" smtClean="0"/>
              <a:t>Ajoutez</a:t>
            </a:r>
            <a:r>
              <a:rPr lang="en-GB" sz="3600" dirty="0" smtClean="0"/>
              <a:t> 1 * </a:t>
            </a:r>
            <a:r>
              <a:rPr lang="en-GB" sz="3600" dirty="0" err="1" smtClean="0"/>
              <a:t>s’il</a:t>
            </a:r>
            <a:r>
              <a:rPr lang="en-GB" sz="3600" dirty="0" smtClean="0"/>
              <a:t> y a 1 information </a:t>
            </a:r>
            <a:r>
              <a:rPr lang="en-GB" sz="3600" dirty="0" err="1" smtClean="0"/>
              <a:t>supplémentaire</a:t>
            </a:r>
            <a:r>
              <a:rPr lang="en-GB" sz="3600" dirty="0" smtClean="0"/>
              <a:t>. </a:t>
            </a:r>
            <a:r>
              <a:rPr lang="en-GB" sz="3600" dirty="0" err="1" smtClean="0"/>
              <a:t>Ajoutez</a:t>
            </a:r>
            <a:r>
              <a:rPr lang="en-GB" sz="3600" dirty="0" smtClean="0"/>
              <a:t> 2 * </a:t>
            </a:r>
            <a:r>
              <a:rPr lang="en-GB" sz="3600" dirty="0" err="1" smtClean="0"/>
              <a:t>s’il</a:t>
            </a:r>
            <a:r>
              <a:rPr lang="en-GB" sz="3600" dirty="0" smtClean="0"/>
              <a:t> y a 2 </a:t>
            </a:r>
            <a:r>
              <a:rPr lang="en-GB" sz="3600" dirty="0" err="1" smtClean="0"/>
              <a:t>informations</a:t>
            </a:r>
            <a:r>
              <a:rPr lang="en-GB" sz="3600" dirty="0" smtClean="0"/>
              <a:t> </a:t>
            </a:r>
            <a:r>
              <a:rPr lang="en-GB" sz="3600" dirty="0" err="1" smtClean="0"/>
              <a:t>supplémentaires</a:t>
            </a:r>
            <a:r>
              <a:rPr lang="en-GB" sz="3600" dirty="0" smtClean="0"/>
              <a:t> …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41873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fr-FR" u="sng" dirty="0" smtClean="0"/>
              <a:t>Y a-t-il un génie dans la classe 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2664296"/>
          </a:xfrm>
        </p:spPr>
        <p:txBody>
          <a:bodyPr>
            <a:normAutofit/>
          </a:bodyPr>
          <a:lstStyle/>
          <a:p>
            <a:r>
              <a:rPr lang="en-GB" sz="4400" dirty="0" smtClean="0"/>
              <a:t>Y a-t-</a:t>
            </a:r>
            <a:r>
              <a:rPr lang="en-GB" sz="4400" dirty="0" err="1" smtClean="0"/>
              <a:t>il</a:t>
            </a:r>
            <a:r>
              <a:rPr lang="en-GB" sz="4400" dirty="0" smtClean="0"/>
              <a:t> un </a:t>
            </a:r>
            <a:r>
              <a:rPr lang="en-GB" sz="4400" dirty="0" err="1" smtClean="0"/>
              <a:t>paragraphe</a:t>
            </a:r>
            <a:r>
              <a:rPr lang="en-GB" sz="4400" dirty="0" smtClean="0"/>
              <a:t> </a:t>
            </a:r>
            <a:r>
              <a:rPr lang="en-GB" sz="4400" dirty="0" err="1" smtClean="0"/>
              <a:t>exceptionnel</a:t>
            </a:r>
            <a:r>
              <a:rPr lang="en-GB" sz="4400" dirty="0" smtClean="0"/>
              <a:t> ?</a:t>
            </a:r>
          </a:p>
          <a:p>
            <a:r>
              <a:rPr lang="en-GB" sz="4400" dirty="0" smtClean="0"/>
              <a:t>Qui a plus de 3 * ?</a:t>
            </a:r>
          </a:p>
          <a:p>
            <a:endParaRPr lang="en-GB" sz="1100" dirty="0"/>
          </a:p>
          <a:p>
            <a:r>
              <a:rPr lang="en-GB" sz="4400" dirty="0" smtClean="0"/>
              <a:t>On </a:t>
            </a:r>
            <a:r>
              <a:rPr lang="en-GB" sz="4400" dirty="0" err="1" smtClean="0"/>
              <a:t>partage</a:t>
            </a:r>
            <a:r>
              <a:rPr lang="en-GB" sz="4400" dirty="0" smtClean="0"/>
              <a:t> et on </a:t>
            </a:r>
            <a:r>
              <a:rPr lang="en-GB" sz="4400" dirty="0" err="1" smtClean="0"/>
              <a:t>apprend</a:t>
            </a:r>
            <a:r>
              <a:rPr lang="en-GB" sz="4400" dirty="0" smtClean="0"/>
              <a:t> !</a:t>
            </a:r>
          </a:p>
          <a:p>
            <a:pPr marL="0" indent="0">
              <a:buNone/>
            </a:pPr>
            <a:endParaRPr lang="en-GB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25760" y="3724577"/>
            <a:ext cx="8892480" cy="26161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u="sng" dirty="0">
                <a:uFill>
                  <a:solidFill>
                    <a:srgbClr val="FF0000"/>
                  </a:solidFill>
                </a:uFill>
              </a:rPr>
              <a:t>Objectifs</a:t>
            </a:r>
            <a:r>
              <a:rPr lang="fr-FR" sz="3600" dirty="0"/>
              <a:t>: </a:t>
            </a:r>
          </a:p>
          <a:p>
            <a:pPr>
              <a:buFontTx/>
              <a:buChar char="-"/>
            </a:pPr>
            <a:r>
              <a:rPr lang="fr-FR" sz="3200" dirty="0"/>
              <a:t> Comprendre des informations sur un </a:t>
            </a:r>
            <a:r>
              <a:rPr lang="fr-FR" sz="3200" dirty="0" smtClean="0"/>
              <a:t>film</a:t>
            </a:r>
          </a:p>
          <a:p>
            <a:pPr>
              <a:buFontTx/>
              <a:buChar char="-"/>
            </a:pPr>
            <a:endParaRPr lang="fr-FR" sz="32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fr-FR" sz="3200" dirty="0" smtClean="0"/>
              <a:t> </a:t>
            </a:r>
            <a:r>
              <a:rPr lang="fr-FR" sz="3200" dirty="0"/>
              <a:t>Préparer un paragraphe sur un film avec les </a:t>
            </a:r>
            <a:r>
              <a:rPr lang="fr-FR" sz="3200" dirty="0" smtClean="0"/>
              <a:t>informations  </a:t>
            </a:r>
            <a:endParaRPr lang="fr-FR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236296" y="4294837"/>
            <a:ext cx="5469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  <a:sym typeface="Wingdings"/>
              </a:rPr>
              <a:t>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440879" y="5734997"/>
            <a:ext cx="5469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  <a:sym typeface="Wingdings"/>
              </a:rPr>
              <a:t>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90918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 </a:t>
            </a:r>
            <a:r>
              <a:rPr lang="en-GB" dirty="0" err="1" smtClean="0"/>
              <a:t>identifie</a:t>
            </a:r>
            <a:r>
              <a:rPr lang="en-GB" dirty="0" smtClean="0"/>
              <a:t> les genres de films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3058690"/>
              </p:ext>
            </p:extLst>
          </p:nvPr>
        </p:nvGraphicFramePr>
        <p:xfrm>
          <a:off x="1" y="1824896"/>
          <a:ext cx="9144001" cy="4484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7974"/>
                <a:gridCol w="2115788"/>
                <a:gridCol w="325506"/>
                <a:gridCol w="2766799"/>
                <a:gridCol w="1887934"/>
              </a:tblGrid>
              <a:tr h="9027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Un film d’amour</a:t>
                      </a: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A romantic film</a:t>
                      </a: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800" b="0">
                        <a:solidFill>
                          <a:schemeClr val="tx1"/>
                        </a:solidFill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</a:rPr>
                        <a:t>Un film d’horreur</a:t>
                      </a:r>
                      <a:endParaRPr lang="en-GB" sz="2800" b="0">
                        <a:solidFill>
                          <a:schemeClr val="tx1"/>
                        </a:solidFill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</a:rPr>
                        <a:t>A horror film</a:t>
                      </a:r>
                      <a:endParaRPr lang="en-GB" sz="2800" b="0">
                        <a:solidFill>
                          <a:schemeClr val="tx1"/>
                        </a:solidFill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27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</a:rPr>
                        <a:t>Un film d’action</a:t>
                      </a:r>
                      <a:endParaRPr lang="en-GB" sz="2800" b="0">
                        <a:solidFill>
                          <a:schemeClr val="tx1"/>
                        </a:solidFill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An action film</a:t>
                      </a: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800" b="0">
                        <a:solidFill>
                          <a:schemeClr val="tx1"/>
                        </a:solidFill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>
                          <a:solidFill>
                            <a:schemeClr val="tx1"/>
                          </a:solidFill>
                          <a:effectLst/>
                        </a:rPr>
                        <a:t>Un film de science-fiction</a:t>
                      </a:r>
                      <a:endParaRPr lang="en-GB" sz="2800" b="0">
                        <a:solidFill>
                          <a:schemeClr val="tx1"/>
                        </a:solidFill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</a:rPr>
                        <a:t>A sci-fi film</a:t>
                      </a:r>
                      <a:endParaRPr lang="en-GB" sz="2800" b="0">
                        <a:solidFill>
                          <a:schemeClr val="tx1"/>
                        </a:solidFill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33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</a:rPr>
                        <a:t>Une comédie</a:t>
                      </a:r>
                      <a:endParaRPr lang="en-GB" sz="2800" b="0">
                        <a:solidFill>
                          <a:schemeClr val="tx1"/>
                        </a:solidFill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</a:rPr>
                        <a:t>A comedy</a:t>
                      </a:r>
                      <a:endParaRPr lang="en-GB" sz="2800" b="0">
                        <a:solidFill>
                          <a:schemeClr val="tx1"/>
                        </a:solidFill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800" b="0">
                        <a:solidFill>
                          <a:schemeClr val="tx1"/>
                        </a:solidFill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Un film de guerre</a:t>
                      </a: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A war film</a:t>
                      </a: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27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</a:rPr>
                        <a:t>Un dessin animé</a:t>
                      </a:r>
                      <a:endParaRPr lang="en-GB" sz="2800" b="0">
                        <a:solidFill>
                          <a:schemeClr val="tx1"/>
                        </a:solidFill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</a:rPr>
                        <a:t>A cartoon</a:t>
                      </a:r>
                      <a:endParaRPr lang="en-GB" sz="2800" b="0">
                        <a:solidFill>
                          <a:schemeClr val="tx1"/>
                        </a:solidFill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800" b="0">
                        <a:solidFill>
                          <a:schemeClr val="tx1"/>
                        </a:solidFill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Un film 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effectLst/>
                        </a:rPr>
                        <a:t>d’aventure</a:t>
                      </a: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An adventure film</a:t>
                      </a: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27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</a:rPr>
                        <a:t>Un drame</a:t>
                      </a:r>
                      <a:endParaRPr lang="en-GB" sz="2800" b="0">
                        <a:solidFill>
                          <a:schemeClr val="tx1"/>
                        </a:solidFill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A drama</a:t>
                      </a: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800" b="0">
                        <a:solidFill>
                          <a:schemeClr val="tx1"/>
                        </a:solidFill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Un film 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effectLst/>
                        </a:rPr>
                        <a:t>policier</a:t>
                      </a: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A detective film</a:t>
                      </a: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123728" y="2060848"/>
            <a:ext cx="1944216" cy="5040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123728" y="2924944"/>
            <a:ext cx="1944216" cy="5040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23728" y="3789040"/>
            <a:ext cx="1944216" cy="5040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123728" y="4653136"/>
            <a:ext cx="1944216" cy="5040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123728" y="5589240"/>
            <a:ext cx="1944216" cy="5040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346413" y="3789040"/>
            <a:ext cx="1690083" cy="5040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346413" y="2996952"/>
            <a:ext cx="1690083" cy="5040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346413" y="2060848"/>
            <a:ext cx="1690083" cy="5040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346413" y="4581128"/>
            <a:ext cx="1690083" cy="72008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7346413" y="5517232"/>
            <a:ext cx="1690083" cy="72008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err="1" smtClean="0"/>
              <a:t>C’est</a:t>
            </a:r>
            <a:r>
              <a:rPr lang="en-GB" dirty="0" smtClean="0"/>
              <a:t> </a:t>
            </a:r>
            <a:r>
              <a:rPr lang="en-GB" dirty="0" err="1" smtClean="0"/>
              <a:t>quel</a:t>
            </a:r>
            <a:r>
              <a:rPr lang="en-GB" dirty="0" smtClean="0"/>
              <a:t>(s) genre(s)?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7544"/>
            <a:ext cx="4038600" cy="5401816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GB" sz="3600" dirty="0" err="1" smtClean="0"/>
              <a:t>Nul</a:t>
            </a:r>
            <a:endParaRPr lang="en-GB" sz="3600" dirty="0" smtClean="0"/>
          </a:p>
          <a:p>
            <a:r>
              <a:rPr lang="en-GB" sz="3600" dirty="0" err="1" smtClean="0"/>
              <a:t>Émouvant</a:t>
            </a:r>
            <a:endParaRPr lang="en-GB" sz="3600" dirty="0" smtClean="0"/>
          </a:p>
          <a:p>
            <a:r>
              <a:rPr lang="en-GB" sz="3600" dirty="0" err="1" smtClean="0"/>
              <a:t>Intéressant</a:t>
            </a:r>
            <a:endParaRPr lang="en-GB" sz="3600" dirty="0" smtClean="0"/>
          </a:p>
          <a:p>
            <a:r>
              <a:rPr lang="en-GB" sz="3600" dirty="0" err="1" smtClean="0"/>
              <a:t>Spectaculaire</a:t>
            </a:r>
            <a:endParaRPr lang="en-GB" sz="3600" dirty="0" smtClean="0"/>
          </a:p>
          <a:p>
            <a:r>
              <a:rPr lang="en-GB" sz="3600" dirty="0" err="1" smtClean="0"/>
              <a:t>Effrayant</a:t>
            </a:r>
            <a:endParaRPr lang="en-GB" sz="3600" dirty="0" smtClean="0"/>
          </a:p>
          <a:p>
            <a:r>
              <a:rPr lang="en-GB" sz="3600" dirty="0" smtClean="0"/>
              <a:t>Ridicule</a:t>
            </a:r>
          </a:p>
          <a:p>
            <a:r>
              <a:rPr lang="en-GB" sz="3600" dirty="0" smtClean="0"/>
              <a:t>Bizarre</a:t>
            </a:r>
          </a:p>
          <a:p>
            <a:r>
              <a:rPr lang="en-GB" sz="3600" dirty="0" err="1" smtClean="0"/>
              <a:t>Génial</a:t>
            </a:r>
            <a:endParaRPr lang="en-GB" sz="3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7544"/>
            <a:ext cx="4038600" cy="5401816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sz="3600" dirty="0" err="1" smtClean="0"/>
              <a:t>Marrant</a:t>
            </a:r>
            <a:endParaRPr lang="en-GB" sz="3600" dirty="0" smtClean="0"/>
          </a:p>
          <a:p>
            <a:r>
              <a:rPr lang="en-GB" sz="3600" dirty="0" err="1" smtClean="0"/>
              <a:t>Intriguant</a:t>
            </a:r>
            <a:endParaRPr lang="en-GB" sz="3600" dirty="0" smtClean="0"/>
          </a:p>
          <a:p>
            <a:r>
              <a:rPr lang="en-GB" sz="3600" dirty="0" err="1" smtClean="0"/>
              <a:t>Difficile</a:t>
            </a:r>
            <a:endParaRPr lang="en-GB" sz="3600" dirty="0" smtClean="0"/>
          </a:p>
          <a:p>
            <a:r>
              <a:rPr lang="en-GB" sz="3600" dirty="0" err="1" smtClean="0"/>
              <a:t>Divertissant</a:t>
            </a:r>
            <a:endParaRPr lang="en-GB" sz="3600" dirty="0" smtClean="0"/>
          </a:p>
          <a:p>
            <a:r>
              <a:rPr lang="en-GB" sz="3600" dirty="0" smtClean="0"/>
              <a:t>Insupportable</a:t>
            </a:r>
          </a:p>
          <a:p>
            <a:r>
              <a:rPr lang="en-GB" sz="3600" dirty="0" smtClean="0"/>
              <a:t>Mignon</a:t>
            </a:r>
          </a:p>
          <a:p>
            <a:r>
              <a:rPr lang="en-GB" sz="3600" dirty="0" err="1" smtClean="0"/>
              <a:t>Sympa</a:t>
            </a:r>
            <a:endParaRPr lang="en-GB" sz="3600" dirty="0" smtClean="0"/>
          </a:p>
          <a:p>
            <a:r>
              <a:rPr lang="en-GB" sz="3600" dirty="0" err="1" smtClean="0"/>
              <a:t>Bouleversant</a:t>
            </a:r>
            <a:endParaRPr lang="en-GB" sz="3600" dirty="0" smtClean="0"/>
          </a:p>
          <a:p>
            <a:endParaRPr lang="en-GB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sz="4000" dirty="0" smtClean="0"/>
              <a:t>Qui </a:t>
            </a:r>
            <a:r>
              <a:rPr lang="en-GB" sz="4000" dirty="0" err="1" smtClean="0"/>
              <a:t>est</a:t>
            </a:r>
            <a:r>
              <a:rPr lang="en-GB" sz="4000" dirty="0" smtClean="0"/>
              <a:t> important </a:t>
            </a:r>
            <a:r>
              <a:rPr lang="en-GB" sz="4000" dirty="0" err="1" smtClean="0"/>
              <a:t>dans</a:t>
            </a:r>
            <a:r>
              <a:rPr lang="en-GB" sz="4000" dirty="0" smtClean="0"/>
              <a:t> un film?</a:t>
            </a:r>
            <a:endParaRPr lang="en-GB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2448271"/>
          </a:xfrm>
          <a:ln>
            <a:solidFill>
              <a:srgbClr val="FF000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GB" sz="4000" dirty="0" smtClean="0"/>
              <a:t>Les </a:t>
            </a:r>
            <a:r>
              <a:rPr lang="en-GB" sz="4000" dirty="0" err="1" smtClean="0"/>
              <a:t>acteurs</a:t>
            </a:r>
            <a:endParaRPr lang="en-GB" sz="4000" dirty="0" smtClean="0"/>
          </a:p>
          <a:p>
            <a:r>
              <a:rPr lang="en-GB" sz="4000" dirty="0" smtClean="0"/>
              <a:t>Les </a:t>
            </a:r>
            <a:r>
              <a:rPr lang="en-GB" sz="4000" dirty="0" err="1" smtClean="0"/>
              <a:t>actrices</a:t>
            </a:r>
            <a:endParaRPr lang="en-GB" sz="4000" dirty="0" smtClean="0"/>
          </a:p>
          <a:p>
            <a:r>
              <a:rPr lang="en-GB" sz="4000" dirty="0" smtClean="0"/>
              <a:t>Le </a:t>
            </a:r>
            <a:r>
              <a:rPr lang="en-GB" sz="4000" dirty="0" err="1" smtClean="0"/>
              <a:t>réalisateur</a:t>
            </a:r>
            <a:endParaRPr lang="en-GB" sz="4000" dirty="0" smtClean="0"/>
          </a:p>
          <a:p>
            <a:r>
              <a:rPr lang="en-GB" sz="4000" dirty="0" smtClean="0"/>
              <a:t>Les </a:t>
            </a:r>
            <a:r>
              <a:rPr lang="en-GB" sz="4000" dirty="0" err="1" smtClean="0"/>
              <a:t>scénaristes</a:t>
            </a:r>
            <a:endParaRPr lang="en-GB" sz="4000" dirty="0" smtClean="0"/>
          </a:p>
          <a:p>
            <a:r>
              <a:rPr lang="en-GB" sz="4000" dirty="0" smtClean="0"/>
              <a:t>Le </a:t>
            </a:r>
            <a:r>
              <a:rPr lang="en-GB" sz="4000" dirty="0" err="1" smtClean="0"/>
              <a:t>distributeur</a:t>
            </a:r>
            <a:endParaRPr lang="en-GB" sz="4000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446856" y="3645024"/>
            <a:ext cx="8229600" cy="504056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err="1" smtClean="0"/>
              <a:t>Quels</a:t>
            </a:r>
            <a:r>
              <a:rPr lang="en-GB" sz="3600" dirty="0" smtClean="0"/>
              <a:t> </a:t>
            </a:r>
            <a:r>
              <a:rPr lang="en-GB" sz="3600" dirty="0" err="1" smtClean="0"/>
              <a:t>sont</a:t>
            </a:r>
            <a:r>
              <a:rPr lang="en-GB" sz="3600" dirty="0" smtClean="0"/>
              <a:t> </a:t>
            </a:r>
            <a:r>
              <a:rPr lang="en-GB" sz="3600" dirty="0" err="1" smtClean="0"/>
              <a:t>leurs</a:t>
            </a:r>
            <a:r>
              <a:rPr lang="en-GB" sz="3600" dirty="0" smtClean="0"/>
              <a:t> </a:t>
            </a:r>
            <a:r>
              <a:rPr lang="en-GB" sz="3600" dirty="0" err="1" smtClean="0"/>
              <a:t>rôles</a:t>
            </a:r>
            <a:r>
              <a:rPr lang="en-GB" sz="3600" dirty="0" smtClean="0"/>
              <a:t>?</a:t>
            </a:r>
            <a:endParaRPr lang="en-GB" sz="3600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446856" y="4293096"/>
            <a:ext cx="8229600" cy="2448271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 smtClean="0"/>
              <a:t>Les </a:t>
            </a:r>
            <a:r>
              <a:rPr lang="en-GB" sz="4000" dirty="0" err="1" smtClean="0"/>
              <a:t>acteurs</a:t>
            </a:r>
            <a:r>
              <a:rPr lang="en-GB" sz="4000" dirty="0" smtClean="0"/>
              <a:t> &gt;&gt;</a:t>
            </a:r>
          </a:p>
          <a:p>
            <a:r>
              <a:rPr lang="en-GB" sz="4000" dirty="0" smtClean="0"/>
              <a:t>Les </a:t>
            </a:r>
            <a:r>
              <a:rPr lang="en-GB" sz="4000" dirty="0" err="1" smtClean="0"/>
              <a:t>actrices</a:t>
            </a:r>
            <a:r>
              <a:rPr lang="en-GB" sz="4000" dirty="0" smtClean="0"/>
              <a:t> &gt;&gt;</a:t>
            </a:r>
          </a:p>
          <a:p>
            <a:r>
              <a:rPr lang="en-GB" sz="4000" dirty="0" smtClean="0"/>
              <a:t>Le </a:t>
            </a:r>
            <a:r>
              <a:rPr lang="en-GB" sz="4000" dirty="0" err="1" smtClean="0"/>
              <a:t>réalisateur</a:t>
            </a:r>
            <a:r>
              <a:rPr lang="en-GB" sz="4000" dirty="0" smtClean="0"/>
              <a:t> &gt;&gt;</a:t>
            </a:r>
          </a:p>
          <a:p>
            <a:r>
              <a:rPr lang="en-GB" sz="4000" dirty="0" smtClean="0"/>
              <a:t>Les </a:t>
            </a:r>
            <a:r>
              <a:rPr lang="en-GB" sz="4000" dirty="0" err="1" smtClean="0"/>
              <a:t>scénaristes</a:t>
            </a:r>
            <a:r>
              <a:rPr lang="en-GB" sz="4000" dirty="0" smtClean="0"/>
              <a:t> &gt;&gt;</a:t>
            </a:r>
          </a:p>
          <a:p>
            <a:r>
              <a:rPr lang="en-GB" sz="4000" dirty="0" smtClean="0"/>
              <a:t>Le </a:t>
            </a:r>
            <a:r>
              <a:rPr lang="en-GB" sz="4000" dirty="0" err="1" smtClean="0"/>
              <a:t>distributeur</a:t>
            </a:r>
            <a:r>
              <a:rPr lang="en-GB" sz="4000" dirty="0" smtClean="0"/>
              <a:t> &gt;&gt;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87618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143000"/>
          </a:xfrm>
        </p:spPr>
        <p:txBody>
          <a:bodyPr/>
          <a:lstStyle/>
          <a:p>
            <a:r>
              <a:rPr lang="en-GB" dirty="0" smtClean="0">
                <a:hlinkClick r:id="rId2"/>
              </a:rPr>
              <a:t>Allocine.fr</a:t>
            </a:r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9144000" cy="623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48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-315416"/>
            <a:ext cx="9144000" cy="1143000"/>
          </a:xfrm>
        </p:spPr>
        <p:txBody>
          <a:bodyPr>
            <a:normAutofit/>
          </a:bodyPr>
          <a:lstStyle/>
          <a:p>
            <a:r>
              <a:rPr lang="en-GB" dirty="0" err="1" smtClean="0">
                <a:hlinkClick r:id="rId2"/>
              </a:rPr>
              <a:t>IMDb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6"/>
            <a:ext cx="9144000" cy="6165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43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15416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Quelles</a:t>
            </a:r>
            <a:r>
              <a:rPr lang="en-GB" dirty="0" smtClean="0"/>
              <a:t> </a:t>
            </a:r>
            <a:r>
              <a:rPr lang="en-GB" dirty="0" err="1" smtClean="0"/>
              <a:t>informations</a:t>
            </a:r>
            <a:r>
              <a:rPr lang="en-GB" dirty="0" smtClean="0"/>
              <a:t> </a:t>
            </a:r>
            <a:r>
              <a:rPr lang="en-GB" dirty="0" err="1" smtClean="0"/>
              <a:t>sont</a:t>
            </a:r>
            <a:r>
              <a:rPr lang="en-GB" dirty="0" smtClean="0"/>
              <a:t> </a:t>
            </a:r>
            <a:r>
              <a:rPr lang="en-GB" dirty="0" err="1" smtClean="0"/>
              <a:t>importantes</a:t>
            </a:r>
            <a:r>
              <a:rPr lang="en-GB" dirty="0"/>
              <a:t>?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9144000" cy="6309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>
            <a:off x="6084168" y="692696"/>
            <a:ext cx="72008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724128" y="1484784"/>
            <a:ext cx="72008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677127" y="1700808"/>
            <a:ext cx="72008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259632" y="5949280"/>
            <a:ext cx="72008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202904" y="6669360"/>
            <a:ext cx="72008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7956376" y="1268760"/>
            <a:ext cx="72008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932040" y="980728"/>
            <a:ext cx="72008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17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6288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On analyse un </a:t>
            </a:r>
            <a:r>
              <a:rPr lang="en-GB" sz="4000" dirty="0" err="1" smtClean="0"/>
              <a:t>autre</a:t>
            </a:r>
            <a:r>
              <a:rPr lang="en-GB" sz="4000" dirty="0" smtClean="0"/>
              <a:t> film</a:t>
            </a:r>
            <a:endParaRPr lang="en-GB" sz="4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072"/>
            <a:ext cx="9144000" cy="623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7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720080"/>
          </a:xfrm>
        </p:spPr>
        <p:txBody>
          <a:bodyPr>
            <a:normAutofit/>
          </a:bodyPr>
          <a:lstStyle/>
          <a:p>
            <a:r>
              <a:rPr lang="en-GB" sz="3900" dirty="0" smtClean="0"/>
              <a:t>Comment </a:t>
            </a:r>
            <a:r>
              <a:rPr lang="en-GB" sz="3900" dirty="0" err="1" smtClean="0"/>
              <a:t>écrire</a:t>
            </a:r>
            <a:r>
              <a:rPr lang="en-GB" sz="3900" dirty="0" smtClean="0"/>
              <a:t> un </a:t>
            </a:r>
            <a:r>
              <a:rPr lang="en-GB" sz="3900" dirty="0" err="1" smtClean="0"/>
              <a:t>paragraphe</a:t>
            </a:r>
            <a:r>
              <a:rPr lang="en-GB" sz="3900" dirty="0" smtClean="0"/>
              <a:t> </a:t>
            </a:r>
            <a:r>
              <a:rPr lang="en-GB" sz="3900" dirty="0" err="1" smtClean="0"/>
              <a:t>sur</a:t>
            </a:r>
            <a:r>
              <a:rPr lang="en-GB" sz="3900" dirty="0" smtClean="0"/>
              <a:t> </a:t>
            </a:r>
            <a:r>
              <a:rPr lang="en-GB" sz="3900" dirty="0" err="1" smtClean="0"/>
              <a:t>ce</a:t>
            </a:r>
            <a:r>
              <a:rPr lang="en-GB" sz="3900" dirty="0" smtClean="0"/>
              <a:t> film ?</a:t>
            </a:r>
            <a:endParaRPr lang="en-GB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77500" lnSpcReduction="20000"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Il </a:t>
            </a:r>
            <a:r>
              <a:rPr lang="en-GB" sz="3600" dirty="0" err="1" smtClean="0">
                <a:solidFill>
                  <a:srgbClr val="FF0000"/>
                </a:solidFill>
              </a:rPr>
              <a:t>faut</a:t>
            </a:r>
            <a:r>
              <a:rPr lang="en-GB" sz="3600" dirty="0" smtClean="0">
                <a:solidFill>
                  <a:srgbClr val="FF0000"/>
                </a:solidFill>
              </a:rPr>
              <a:t> </a:t>
            </a:r>
            <a:r>
              <a:rPr lang="en-GB" sz="3600" dirty="0" err="1" smtClean="0">
                <a:solidFill>
                  <a:srgbClr val="FF0000"/>
                </a:solidFill>
              </a:rPr>
              <a:t>utiliser</a:t>
            </a:r>
            <a:r>
              <a:rPr lang="en-GB" sz="3600" dirty="0" smtClean="0">
                <a:solidFill>
                  <a:srgbClr val="FF0000"/>
                </a:solidFill>
              </a:rPr>
              <a:t> les </a:t>
            </a:r>
            <a:r>
              <a:rPr lang="en-GB" sz="3600" dirty="0" err="1" smtClean="0">
                <a:solidFill>
                  <a:srgbClr val="FF0000"/>
                </a:solidFill>
              </a:rPr>
              <a:t>informations</a:t>
            </a:r>
            <a:r>
              <a:rPr lang="en-GB" sz="3600" dirty="0">
                <a:solidFill>
                  <a:srgbClr val="FF0000"/>
                </a:solidFill>
              </a:rPr>
              <a:t> </a:t>
            </a:r>
            <a:r>
              <a:rPr lang="en-GB" sz="3600" dirty="0" err="1" smtClean="0">
                <a:solidFill>
                  <a:srgbClr val="FF0000"/>
                </a:solidFill>
              </a:rPr>
              <a:t>d’internet</a:t>
            </a:r>
            <a:r>
              <a:rPr lang="en-GB" sz="36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GB" sz="3600" dirty="0" smtClean="0">
                <a:solidFill>
                  <a:srgbClr val="FF0000"/>
                </a:solidFill>
              </a:rPr>
              <a:t>Il </a:t>
            </a:r>
            <a:r>
              <a:rPr lang="en-GB" sz="3600" dirty="0" err="1" smtClean="0">
                <a:solidFill>
                  <a:srgbClr val="FF0000"/>
                </a:solidFill>
              </a:rPr>
              <a:t>faut</a:t>
            </a:r>
            <a:r>
              <a:rPr lang="en-GB" sz="3600" dirty="0" smtClean="0">
                <a:solidFill>
                  <a:srgbClr val="FF0000"/>
                </a:solidFill>
              </a:rPr>
              <a:t> faire des phrases.</a:t>
            </a:r>
          </a:p>
          <a:p>
            <a:endParaRPr lang="en-GB" sz="3600" dirty="0"/>
          </a:p>
          <a:p>
            <a:r>
              <a:rPr lang="en-GB" sz="3600" dirty="0" smtClean="0"/>
              <a:t>Le titre en </a:t>
            </a:r>
            <a:r>
              <a:rPr lang="en-GB" sz="3600" dirty="0" err="1" smtClean="0"/>
              <a:t>français</a:t>
            </a:r>
            <a:r>
              <a:rPr lang="en-GB" sz="3600" dirty="0" smtClean="0"/>
              <a:t> ET en </a:t>
            </a:r>
            <a:r>
              <a:rPr lang="en-GB" sz="3600" dirty="0" err="1" smtClean="0"/>
              <a:t>anglais</a:t>
            </a:r>
            <a:endParaRPr lang="en-GB" sz="3600" dirty="0" smtClean="0"/>
          </a:p>
          <a:p>
            <a:r>
              <a:rPr lang="en-GB" sz="3600" dirty="0" smtClean="0"/>
              <a:t>Qui ?</a:t>
            </a:r>
          </a:p>
          <a:p>
            <a:r>
              <a:rPr lang="en-GB" sz="3600" dirty="0" smtClean="0"/>
              <a:t>Par qui ?</a:t>
            </a:r>
          </a:p>
          <a:p>
            <a:r>
              <a:rPr lang="en-GB" sz="3600" dirty="0" smtClean="0"/>
              <a:t>Avec qui ?</a:t>
            </a:r>
          </a:p>
          <a:p>
            <a:r>
              <a:rPr lang="en-GB" sz="3600" dirty="0" err="1" smtClean="0"/>
              <a:t>Quand</a:t>
            </a:r>
            <a:r>
              <a:rPr lang="en-GB" sz="3600" dirty="0" smtClean="0"/>
              <a:t> ?</a:t>
            </a:r>
          </a:p>
          <a:p>
            <a:r>
              <a:rPr lang="en-GB" sz="3600" dirty="0" err="1" smtClean="0"/>
              <a:t>Où</a:t>
            </a:r>
            <a:r>
              <a:rPr lang="en-GB" sz="3600" dirty="0" smtClean="0"/>
              <a:t> ?</a:t>
            </a:r>
          </a:p>
          <a:p>
            <a:r>
              <a:rPr lang="en-GB" sz="3600" dirty="0" err="1" smtClean="0"/>
              <a:t>Quel</a:t>
            </a:r>
            <a:r>
              <a:rPr lang="en-GB" sz="3600" dirty="0" smtClean="0"/>
              <a:t> genre ?</a:t>
            </a:r>
          </a:p>
          <a:p>
            <a:endParaRPr lang="en-GB" sz="3600" dirty="0"/>
          </a:p>
          <a:p>
            <a:r>
              <a:rPr lang="en-GB" sz="3600" b="1" dirty="0" smtClean="0">
                <a:solidFill>
                  <a:srgbClr val="7030A0"/>
                </a:solidFill>
              </a:rPr>
              <a:t>Confident? What could you use from the internet page?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0967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384</Words>
  <Application>Microsoft Office PowerPoint</Application>
  <PresentationFormat>On-screen Show (4:3)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Lundi vingt-cinq mars</vt:lpstr>
      <vt:lpstr>On identifie les genres de films</vt:lpstr>
      <vt:lpstr>C’est quel(s) genre(s)?</vt:lpstr>
      <vt:lpstr>Qui est important dans un film?</vt:lpstr>
      <vt:lpstr>Allocine.fr</vt:lpstr>
      <vt:lpstr>IMDb</vt:lpstr>
      <vt:lpstr>Quelles informations sont importantes?</vt:lpstr>
      <vt:lpstr>On analyse un autre film</vt:lpstr>
      <vt:lpstr>Comment écrire un paragraphe sur ce film ?</vt:lpstr>
      <vt:lpstr>On écrit un paragraphe pour présenter “Twilight”</vt:lpstr>
      <vt:lpstr>Évaluation par les pairs</vt:lpstr>
      <vt:lpstr>Y a-t-il un génie dans la classe ?</vt:lpstr>
    </vt:vector>
  </TitlesOfParts>
  <Company>Belle Vue Girls'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Lundi vingt-cinq mars</dc:title>
  <dc:creator>mla</dc:creator>
  <cp:lastModifiedBy>Helen Marshall</cp:lastModifiedBy>
  <cp:revision>23</cp:revision>
  <dcterms:created xsi:type="dcterms:W3CDTF">2012-03-23T10:21:26Z</dcterms:created>
  <dcterms:modified xsi:type="dcterms:W3CDTF">2013-03-11T04:38:45Z</dcterms:modified>
</cp:coreProperties>
</file>